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7" r:id="rId4"/>
    <p:sldId id="268" r:id="rId5"/>
    <p:sldId id="266" r:id="rId6"/>
    <p:sldId id="269" r:id="rId7"/>
    <p:sldId id="258" r:id="rId8"/>
    <p:sldId id="270" r:id="rId9"/>
    <p:sldId id="271" r:id="rId10"/>
    <p:sldId id="272" r:id="rId11"/>
    <p:sldId id="259" r:id="rId12"/>
    <p:sldId id="273" r:id="rId13"/>
    <p:sldId id="274" r:id="rId14"/>
    <p:sldId id="275" r:id="rId15"/>
    <p:sldId id="283" r:id="rId16"/>
    <p:sldId id="282" r:id="rId17"/>
    <p:sldId id="277" r:id="rId18"/>
    <p:sldId id="278" r:id="rId19"/>
    <p:sldId id="279" r:id="rId20"/>
    <p:sldId id="276" r:id="rId21"/>
    <p:sldId id="281" r:id="rId22"/>
    <p:sldId id="280" r:id="rId23"/>
    <p:sldId id="260" r:id="rId24"/>
    <p:sldId id="284" r:id="rId25"/>
    <p:sldId id="261" r:id="rId26"/>
    <p:sldId id="287" r:id="rId27"/>
    <p:sldId id="285" r:id="rId28"/>
    <p:sldId id="286" r:id="rId29"/>
    <p:sldId id="288" r:id="rId30"/>
    <p:sldId id="262" r:id="rId31"/>
    <p:sldId id="289" r:id="rId32"/>
    <p:sldId id="263" r:id="rId33"/>
    <p:sldId id="290" r:id="rId34"/>
    <p:sldId id="291" r:id="rId35"/>
    <p:sldId id="293" r:id="rId36"/>
    <p:sldId id="292" r:id="rId37"/>
    <p:sldId id="264" r:id="rId38"/>
    <p:sldId id="295" r:id="rId39"/>
    <p:sldId id="294" r:id="rId40"/>
    <p:sldId id="265" r:id="rId4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666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image" Target="../media/image3.png"/></Relationships>
</file>

<file path=ppt/diagrams/_rels/data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image" Target="../media/image6.pn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image" Target="../media/image3.png"/></Relationships>
</file>

<file path=ppt/diagrams/_rels/drawing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image" Target="../media/image6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E86F2EA-CF37-4C17-BA5B-B6803419F5B6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CO"/>
        </a:p>
      </dgm:t>
    </dgm:pt>
    <dgm:pt modelId="{921704BB-BFF2-41AE-89A8-6838EC2C92B2}">
      <dgm:prSet custT="1"/>
      <dgm:spPr>
        <a:solidFill>
          <a:srgbClr val="7030A0"/>
        </a:solidFill>
      </dgm:spPr>
      <dgm:t>
        <a:bodyPr/>
        <a:lstStyle/>
        <a:p>
          <a:pPr rtl="0"/>
          <a:r>
            <a:rPr lang="es-CO" sz="2400" b="1" u="sng" dirty="0" smtClean="0"/>
            <a:t>Dios el Padre</a:t>
          </a:r>
          <a:r>
            <a:rPr lang="es-CO" sz="2400" dirty="0" smtClean="0"/>
            <a:t>. Autoridad Suprema de todo el universo. Descrito en </a:t>
          </a:r>
          <a:r>
            <a:rPr lang="es-CO" sz="2400" b="1" dirty="0" smtClean="0">
              <a:solidFill>
                <a:srgbClr val="FF0000"/>
              </a:solidFill>
            </a:rPr>
            <a:t>Daniel 7:9 </a:t>
          </a:r>
          <a:r>
            <a:rPr lang="es-CO" sz="2400" dirty="0" smtClean="0"/>
            <a:t>como: «Anciano de muchos días»</a:t>
          </a:r>
          <a:endParaRPr lang="es-CO" sz="2400" dirty="0"/>
        </a:p>
      </dgm:t>
    </dgm:pt>
    <dgm:pt modelId="{4305C87D-B146-497C-AE23-41C62D4CDF17}" type="parTrans" cxnId="{1A484458-F03F-4BF1-94E3-FE4C2BD2A2CF}">
      <dgm:prSet/>
      <dgm:spPr/>
      <dgm:t>
        <a:bodyPr/>
        <a:lstStyle/>
        <a:p>
          <a:endParaRPr lang="es-CO"/>
        </a:p>
      </dgm:t>
    </dgm:pt>
    <dgm:pt modelId="{548C8686-7C5C-45C6-8973-633BD77D04C0}" type="sibTrans" cxnId="{1A484458-F03F-4BF1-94E3-FE4C2BD2A2CF}">
      <dgm:prSet/>
      <dgm:spPr/>
      <dgm:t>
        <a:bodyPr/>
        <a:lstStyle/>
        <a:p>
          <a:endParaRPr lang="es-CO"/>
        </a:p>
      </dgm:t>
    </dgm:pt>
    <dgm:pt modelId="{03B62CC2-12C6-4951-BAA4-2DA14DB78A52}">
      <dgm:prSet/>
      <dgm:spPr>
        <a:solidFill>
          <a:srgbClr val="002060"/>
        </a:solidFill>
      </dgm:spPr>
      <dgm:t>
        <a:bodyPr/>
        <a:lstStyle/>
        <a:p>
          <a:pPr rtl="0"/>
          <a:r>
            <a:rPr lang="es-CO" b="1" u="sng" dirty="0" smtClean="0"/>
            <a:t>El Arcángel Miguel</a:t>
          </a:r>
          <a:r>
            <a:rPr lang="es-CO" dirty="0" smtClean="0"/>
            <a:t>, el Hijo del Padre. Jefe de todas las criaturas celestiales: Quien es igual a Dios, sin principio ni fin. </a:t>
          </a:r>
          <a:r>
            <a:rPr lang="es-CO" b="1" u="sng" dirty="0" smtClean="0"/>
            <a:t>(Juan 1:1-3,14). </a:t>
          </a:r>
          <a:r>
            <a:rPr lang="es-CO" dirty="0" smtClean="0"/>
            <a:t>Él era «la Palabra de Dios: el pensamiento de Dios, hecho audible» </a:t>
          </a:r>
          <a:r>
            <a:rPr lang="es-CO" b="1" u="sng" dirty="0" smtClean="0"/>
            <a:t>(D.T.G.p2).</a:t>
          </a:r>
          <a:endParaRPr lang="es-CO" b="1" u="sng" dirty="0"/>
        </a:p>
      </dgm:t>
    </dgm:pt>
    <dgm:pt modelId="{BAF857E0-9920-4D5A-B3DF-65DBF5012748}" type="parTrans" cxnId="{2FC11302-A1A3-4EAB-8265-FB14A3A361A6}">
      <dgm:prSet/>
      <dgm:spPr/>
      <dgm:t>
        <a:bodyPr/>
        <a:lstStyle/>
        <a:p>
          <a:endParaRPr lang="es-CO"/>
        </a:p>
      </dgm:t>
    </dgm:pt>
    <dgm:pt modelId="{35A806D2-FA75-4855-993D-0459899C21A7}" type="sibTrans" cxnId="{2FC11302-A1A3-4EAB-8265-FB14A3A361A6}">
      <dgm:prSet/>
      <dgm:spPr/>
      <dgm:t>
        <a:bodyPr/>
        <a:lstStyle/>
        <a:p>
          <a:endParaRPr lang="es-CO"/>
        </a:p>
      </dgm:t>
    </dgm:pt>
    <dgm:pt modelId="{129FE261-8E40-4158-9B4D-65E558767752}">
      <dgm:prSet custT="1"/>
      <dgm:spPr>
        <a:solidFill>
          <a:srgbClr val="0070C0"/>
        </a:solidFill>
      </dgm:spPr>
      <dgm:t>
        <a:bodyPr/>
        <a:lstStyle/>
        <a:p>
          <a:pPr rtl="0"/>
          <a:r>
            <a:rPr lang="es-CO" sz="2800" b="1" u="sng" dirty="0" smtClean="0"/>
            <a:t>Querubines</a:t>
          </a:r>
          <a:r>
            <a:rPr lang="es-CO" sz="2800" dirty="0" smtClean="0"/>
            <a:t>. Función: custodian el arca en el cielo, y custodiaban el Edén, lea  </a:t>
          </a:r>
          <a:r>
            <a:rPr lang="es-CO" sz="2800" b="1" u="sng" dirty="0" smtClean="0"/>
            <a:t>(Eze.28:14; Éxo.25:18-21.Gén.3:24).</a:t>
          </a:r>
          <a:endParaRPr lang="es-CO" sz="2800" b="1" u="sng" dirty="0"/>
        </a:p>
      </dgm:t>
    </dgm:pt>
    <dgm:pt modelId="{9F51772F-4E9E-4699-BE6F-350B5480E74C}" type="parTrans" cxnId="{DE708323-8E31-48C6-8BEC-FAF77123EC8B}">
      <dgm:prSet/>
      <dgm:spPr/>
      <dgm:t>
        <a:bodyPr/>
        <a:lstStyle/>
        <a:p>
          <a:endParaRPr lang="es-CO"/>
        </a:p>
      </dgm:t>
    </dgm:pt>
    <dgm:pt modelId="{DC46B946-6F42-4282-A83C-02A639CAA7D7}" type="sibTrans" cxnId="{DE708323-8E31-48C6-8BEC-FAF77123EC8B}">
      <dgm:prSet/>
      <dgm:spPr/>
      <dgm:t>
        <a:bodyPr/>
        <a:lstStyle/>
        <a:p>
          <a:endParaRPr lang="es-CO"/>
        </a:p>
      </dgm:t>
    </dgm:pt>
    <dgm:pt modelId="{FC3EE96D-961F-4AAD-A99B-1209D60ECE65}" type="pres">
      <dgm:prSet presAssocID="{3E86F2EA-CF37-4C17-BA5B-B6803419F5B6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CO"/>
        </a:p>
      </dgm:t>
    </dgm:pt>
    <dgm:pt modelId="{77D0525F-9886-42DB-9E7B-5AB3C5774DC5}" type="pres">
      <dgm:prSet presAssocID="{921704BB-BFF2-41AE-89A8-6838EC2C92B2}" presName="composite" presStyleCnt="0"/>
      <dgm:spPr/>
    </dgm:pt>
    <dgm:pt modelId="{92DB6E8A-11DF-4191-83AD-5215ECCA4026}" type="pres">
      <dgm:prSet presAssocID="{921704BB-BFF2-41AE-89A8-6838EC2C92B2}" presName="imgShp" presStyleLbl="fgImgPlace1" presStyleIdx="0" presStyleCnt="3" custLinFactNeighborX="-62106" custLinFactNeighborY="-3267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</dgm:pt>
    <dgm:pt modelId="{4E8C9A0F-8AA1-41EB-B0FC-B9CF28EF628D}" type="pres">
      <dgm:prSet presAssocID="{921704BB-BFF2-41AE-89A8-6838EC2C92B2}" presName="txShp" presStyleLbl="node1" presStyleIdx="0" presStyleCnt="3" custScaleX="129780">
        <dgm:presLayoutVars>
          <dgm:bulletEnabled val="1"/>
        </dgm:presLayoutVars>
      </dgm:prSet>
      <dgm:spPr/>
      <dgm:t>
        <a:bodyPr/>
        <a:lstStyle/>
        <a:p>
          <a:endParaRPr lang="es-CO"/>
        </a:p>
      </dgm:t>
    </dgm:pt>
    <dgm:pt modelId="{FEC4B632-D337-4F38-80FD-65968778F1BE}" type="pres">
      <dgm:prSet presAssocID="{548C8686-7C5C-45C6-8973-633BD77D04C0}" presName="spacing" presStyleCnt="0"/>
      <dgm:spPr/>
    </dgm:pt>
    <dgm:pt modelId="{EA215820-EDC2-4328-BA27-9FB389333261}" type="pres">
      <dgm:prSet presAssocID="{03B62CC2-12C6-4951-BAA4-2DA14DB78A52}" presName="composite" presStyleCnt="0"/>
      <dgm:spPr/>
    </dgm:pt>
    <dgm:pt modelId="{7950DF9E-B911-44E4-B48B-4343F1656A9B}" type="pres">
      <dgm:prSet presAssocID="{03B62CC2-12C6-4951-BAA4-2DA14DB78A52}" presName="imgShp" presStyleLbl="fgImgPlace1" presStyleIdx="1" presStyleCnt="3" custLinFactNeighborX="-56767" custLinFactNeighborY="-4994"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</dgm:pt>
    <dgm:pt modelId="{512D2414-EA0B-483F-B21C-407156C21555}" type="pres">
      <dgm:prSet presAssocID="{03B62CC2-12C6-4951-BAA4-2DA14DB78A52}" presName="txShp" presStyleLbl="node1" presStyleIdx="1" presStyleCnt="3" custScaleX="130196">
        <dgm:presLayoutVars>
          <dgm:bulletEnabled val="1"/>
        </dgm:presLayoutVars>
      </dgm:prSet>
      <dgm:spPr/>
      <dgm:t>
        <a:bodyPr/>
        <a:lstStyle/>
        <a:p>
          <a:endParaRPr lang="es-CO"/>
        </a:p>
      </dgm:t>
    </dgm:pt>
    <dgm:pt modelId="{CF2B811D-F780-4F93-9C9B-A353E8AC3906}" type="pres">
      <dgm:prSet presAssocID="{35A806D2-FA75-4855-993D-0459899C21A7}" presName="spacing" presStyleCnt="0"/>
      <dgm:spPr/>
    </dgm:pt>
    <dgm:pt modelId="{AD15E2BB-2F6D-44AC-9817-5D1850CF4DAB}" type="pres">
      <dgm:prSet presAssocID="{129FE261-8E40-4158-9B4D-65E558767752}" presName="composite" presStyleCnt="0"/>
      <dgm:spPr/>
    </dgm:pt>
    <dgm:pt modelId="{DAFF1ABE-76B9-4F3D-B04B-6D215608725A}" type="pres">
      <dgm:prSet presAssocID="{129FE261-8E40-4158-9B4D-65E558767752}" presName="imgShp" presStyleLbl="fgImgPlace1" presStyleIdx="2" presStyleCnt="3" custLinFactNeighborX="-56767" custLinFactNeighborY="-1382"/>
      <dgm:spPr>
        <a:blipFill rotWithShape="1">
          <a:blip xmlns:r="http://schemas.openxmlformats.org/officeDocument/2006/relationships" r:embed="rId3"/>
          <a:stretch>
            <a:fillRect/>
          </a:stretch>
        </a:blipFill>
      </dgm:spPr>
    </dgm:pt>
    <dgm:pt modelId="{665B04F3-D0E1-47A7-8510-D5E89848C448}" type="pres">
      <dgm:prSet presAssocID="{129FE261-8E40-4158-9B4D-65E558767752}" presName="txShp" presStyleLbl="node1" presStyleIdx="2" presStyleCnt="3" custScaleX="131512">
        <dgm:presLayoutVars>
          <dgm:bulletEnabled val="1"/>
        </dgm:presLayoutVars>
      </dgm:prSet>
      <dgm:spPr/>
      <dgm:t>
        <a:bodyPr/>
        <a:lstStyle/>
        <a:p>
          <a:endParaRPr lang="es-CO"/>
        </a:p>
      </dgm:t>
    </dgm:pt>
  </dgm:ptLst>
  <dgm:cxnLst>
    <dgm:cxn modelId="{221E3CBC-E4C7-434C-AF22-0BCE9874B73A}" type="presOf" srcId="{3E86F2EA-CF37-4C17-BA5B-B6803419F5B6}" destId="{FC3EE96D-961F-4AAD-A99B-1209D60ECE65}" srcOrd="0" destOrd="0" presId="urn:microsoft.com/office/officeart/2005/8/layout/vList3"/>
    <dgm:cxn modelId="{20BE747C-EA8F-492E-AD87-CAB60095113B}" type="presOf" srcId="{129FE261-8E40-4158-9B4D-65E558767752}" destId="{665B04F3-D0E1-47A7-8510-D5E89848C448}" srcOrd="0" destOrd="0" presId="urn:microsoft.com/office/officeart/2005/8/layout/vList3"/>
    <dgm:cxn modelId="{E9A30B03-D3D8-4D7F-9BDB-D1624B7A06B8}" type="presOf" srcId="{921704BB-BFF2-41AE-89A8-6838EC2C92B2}" destId="{4E8C9A0F-8AA1-41EB-B0FC-B9CF28EF628D}" srcOrd="0" destOrd="0" presId="urn:microsoft.com/office/officeart/2005/8/layout/vList3"/>
    <dgm:cxn modelId="{2FC11302-A1A3-4EAB-8265-FB14A3A361A6}" srcId="{3E86F2EA-CF37-4C17-BA5B-B6803419F5B6}" destId="{03B62CC2-12C6-4951-BAA4-2DA14DB78A52}" srcOrd="1" destOrd="0" parTransId="{BAF857E0-9920-4D5A-B3DF-65DBF5012748}" sibTransId="{35A806D2-FA75-4855-993D-0459899C21A7}"/>
    <dgm:cxn modelId="{2644983B-A7DB-4160-98B1-2201E2BFBA4C}" type="presOf" srcId="{03B62CC2-12C6-4951-BAA4-2DA14DB78A52}" destId="{512D2414-EA0B-483F-B21C-407156C21555}" srcOrd="0" destOrd="0" presId="urn:microsoft.com/office/officeart/2005/8/layout/vList3"/>
    <dgm:cxn modelId="{1A484458-F03F-4BF1-94E3-FE4C2BD2A2CF}" srcId="{3E86F2EA-CF37-4C17-BA5B-B6803419F5B6}" destId="{921704BB-BFF2-41AE-89A8-6838EC2C92B2}" srcOrd="0" destOrd="0" parTransId="{4305C87D-B146-497C-AE23-41C62D4CDF17}" sibTransId="{548C8686-7C5C-45C6-8973-633BD77D04C0}"/>
    <dgm:cxn modelId="{DE708323-8E31-48C6-8BEC-FAF77123EC8B}" srcId="{3E86F2EA-CF37-4C17-BA5B-B6803419F5B6}" destId="{129FE261-8E40-4158-9B4D-65E558767752}" srcOrd="2" destOrd="0" parTransId="{9F51772F-4E9E-4699-BE6F-350B5480E74C}" sibTransId="{DC46B946-6F42-4282-A83C-02A639CAA7D7}"/>
    <dgm:cxn modelId="{101F33AA-D378-4380-B3C7-585D239EC7CF}" type="presParOf" srcId="{FC3EE96D-961F-4AAD-A99B-1209D60ECE65}" destId="{77D0525F-9886-42DB-9E7B-5AB3C5774DC5}" srcOrd="0" destOrd="0" presId="urn:microsoft.com/office/officeart/2005/8/layout/vList3"/>
    <dgm:cxn modelId="{695594FE-0523-489A-AF89-489A5CA467F6}" type="presParOf" srcId="{77D0525F-9886-42DB-9E7B-5AB3C5774DC5}" destId="{92DB6E8A-11DF-4191-83AD-5215ECCA4026}" srcOrd="0" destOrd="0" presId="urn:microsoft.com/office/officeart/2005/8/layout/vList3"/>
    <dgm:cxn modelId="{8BBD29EC-62AA-4C54-80C7-38EC4A59BC75}" type="presParOf" srcId="{77D0525F-9886-42DB-9E7B-5AB3C5774DC5}" destId="{4E8C9A0F-8AA1-41EB-B0FC-B9CF28EF628D}" srcOrd="1" destOrd="0" presId="urn:microsoft.com/office/officeart/2005/8/layout/vList3"/>
    <dgm:cxn modelId="{D891EA7B-6398-46B4-B10E-7CC3341EA25F}" type="presParOf" srcId="{FC3EE96D-961F-4AAD-A99B-1209D60ECE65}" destId="{FEC4B632-D337-4F38-80FD-65968778F1BE}" srcOrd="1" destOrd="0" presId="urn:microsoft.com/office/officeart/2005/8/layout/vList3"/>
    <dgm:cxn modelId="{27997B41-8F59-4AC0-9E7B-3F580E12B18B}" type="presParOf" srcId="{FC3EE96D-961F-4AAD-A99B-1209D60ECE65}" destId="{EA215820-EDC2-4328-BA27-9FB389333261}" srcOrd="2" destOrd="0" presId="urn:microsoft.com/office/officeart/2005/8/layout/vList3"/>
    <dgm:cxn modelId="{B1281E9A-478A-42C0-BD99-9F515A9DAF11}" type="presParOf" srcId="{EA215820-EDC2-4328-BA27-9FB389333261}" destId="{7950DF9E-B911-44E4-B48B-4343F1656A9B}" srcOrd="0" destOrd="0" presId="urn:microsoft.com/office/officeart/2005/8/layout/vList3"/>
    <dgm:cxn modelId="{E41BD0E0-019F-4F1E-8003-4859C5B9640E}" type="presParOf" srcId="{EA215820-EDC2-4328-BA27-9FB389333261}" destId="{512D2414-EA0B-483F-B21C-407156C21555}" srcOrd="1" destOrd="0" presId="urn:microsoft.com/office/officeart/2005/8/layout/vList3"/>
    <dgm:cxn modelId="{57093C6F-3F0D-4FCA-B6A6-89E38F6CA68B}" type="presParOf" srcId="{FC3EE96D-961F-4AAD-A99B-1209D60ECE65}" destId="{CF2B811D-F780-4F93-9C9B-A353E8AC3906}" srcOrd="3" destOrd="0" presId="urn:microsoft.com/office/officeart/2005/8/layout/vList3"/>
    <dgm:cxn modelId="{70BE2C20-85B4-4DCA-8607-554454AD612A}" type="presParOf" srcId="{FC3EE96D-961F-4AAD-A99B-1209D60ECE65}" destId="{AD15E2BB-2F6D-44AC-9817-5D1850CF4DAB}" srcOrd="4" destOrd="0" presId="urn:microsoft.com/office/officeart/2005/8/layout/vList3"/>
    <dgm:cxn modelId="{BF178997-A848-48B2-91B4-6163B5D42653}" type="presParOf" srcId="{AD15E2BB-2F6D-44AC-9817-5D1850CF4DAB}" destId="{DAFF1ABE-76B9-4F3D-B04B-6D215608725A}" srcOrd="0" destOrd="0" presId="urn:microsoft.com/office/officeart/2005/8/layout/vList3"/>
    <dgm:cxn modelId="{D4FAADC2-0DE3-44A4-8892-8EF8A97FBAFC}" type="presParOf" srcId="{AD15E2BB-2F6D-44AC-9817-5D1850CF4DAB}" destId="{665B04F3-D0E1-47A7-8510-D5E89848C448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4683868-99BD-485C-936D-94E322C55952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CO"/>
        </a:p>
      </dgm:t>
    </dgm:pt>
    <dgm:pt modelId="{BA9D9211-82C0-40C1-A9AA-99AC314F9BF6}">
      <dgm:prSet custT="1"/>
      <dgm:spPr>
        <a:solidFill>
          <a:srgbClr val="FF0000"/>
        </a:solidFill>
      </dgm:spPr>
      <dgm:t>
        <a:bodyPr/>
        <a:lstStyle/>
        <a:p>
          <a:pPr rtl="0"/>
          <a:r>
            <a:rPr lang="es-CO" sz="3600" b="1" u="sng" dirty="0" smtClean="0"/>
            <a:t>Serafines</a:t>
          </a:r>
          <a:r>
            <a:rPr lang="es-CO" sz="3200" dirty="0" smtClean="0"/>
            <a:t>. Función: Fueron vistos por </a:t>
          </a:r>
          <a:r>
            <a:rPr lang="es-CO" sz="3200" b="1" u="sng" dirty="0" smtClean="0"/>
            <a:t>Isaías</a:t>
          </a:r>
          <a:r>
            <a:rPr lang="es-CO" sz="3200" dirty="0" smtClean="0"/>
            <a:t> en la visión del </a:t>
          </a:r>
          <a:r>
            <a:rPr lang="es-CO" sz="3200" b="1" u="sng" dirty="0" smtClean="0"/>
            <a:t>cap.6:1-3</a:t>
          </a:r>
          <a:r>
            <a:rPr lang="es-CO" sz="3200" dirty="0" smtClean="0"/>
            <a:t>, muy cerca de la Majestad de Dios.</a:t>
          </a:r>
          <a:endParaRPr lang="es-CO" sz="3200" dirty="0"/>
        </a:p>
      </dgm:t>
    </dgm:pt>
    <dgm:pt modelId="{43B338E7-3BDA-48E5-B1C1-158819DAE5E9}" type="parTrans" cxnId="{CD46B107-D709-41C0-8570-59465FF082C5}">
      <dgm:prSet/>
      <dgm:spPr/>
      <dgm:t>
        <a:bodyPr/>
        <a:lstStyle/>
        <a:p>
          <a:endParaRPr lang="es-CO"/>
        </a:p>
      </dgm:t>
    </dgm:pt>
    <dgm:pt modelId="{8DB1BA19-58D9-49AD-8A55-C4D6022CDB26}" type="sibTrans" cxnId="{CD46B107-D709-41C0-8570-59465FF082C5}">
      <dgm:prSet/>
      <dgm:spPr/>
      <dgm:t>
        <a:bodyPr/>
        <a:lstStyle/>
        <a:p>
          <a:endParaRPr lang="es-CO"/>
        </a:p>
      </dgm:t>
    </dgm:pt>
    <dgm:pt modelId="{D9E4BCD7-0A47-40C9-B823-A6FE99B40CA1}">
      <dgm:prSet custT="1"/>
      <dgm:spPr>
        <a:solidFill>
          <a:srgbClr val="002060"/>
        </a:solidFill>
      </dgm:spPr>
      <dgm:t>
        <a:bodyPr/>
        <a:lstStyle/>
        <a:p>
          <a:pPr rtl="0"/>
          <a:r>
            <a:rPr lang="es-CO" sz="2800" b="1" u="sng" dirty="0" smtClean="0"/>
            <a:t>Ángeles</a:t>
          </a:r>
          <a:r>
            <a:rPr lang="es-CO" sz="2400" dirty="0" smtClean="0"/>
            <a:t>. Función: "Todos estos son servidores y los manda Dios para bien de los que recibirán de El la salvación" </a:t>
          </a:r>
          <a:r>
            <a:rPr lang="es-CO" sz="2400" b="1" u="sng" dirty="0" smtClean="0"/>
            <a:t>(Heb.1, 14). </a:t>
          </a:r>
          <a:r>
            <a:rPr lang="es-CO" sz="2400" dirty="0" smtClean="0"/>
            <a:t>Son encargados de Sus órdenes, atentos a la voz de Su palabra" </a:t>
          </a:r>
          <a:r>
            <a:rPr lang="es-CO" sz="2400" b="1" u="sng" dirty="0" smtClean="0"/>
            <a:t>(Sal.103, 20-21).</a:t>
          </a:r>
          <a:endParaRPr lang="es-CO" sz="2400" b="1" u="sng" dirty="0"/>
        </a:p>
      </dgm:t>
    </dgm:pt>
    <dgm:pt modelId="{4D810D22-67DA-4712-8862-5AB5BD8B40B1}" type="parTrans" cxnId="{46E81990-4253-47DB-AB87-F77BAF0B22F3}">
      <dgm:prSet/>
      <dgm:spPr/>
      <dgm:t>
        <a:bodyPr/>
        <a:lstStyle/>
        <a:p>
          <a:endParaRPr lang="es-CO"/>
        </a:p>
      </dgm:t>
    </dgm:pt>
    <dgm:pt modelId="{CA5C3443-1D90-4523-B4A6-35DA0B55C237}" type="sibTrans" cxnId="{46E81990-4253-47DB-AB87-F77BAF0B22F3}">
      <dgm:prSet/>
      <dgm:spPr/>
      <dgm:t>
        <a:bodyPr/>
        <a:lstStyle/>
        <a:p>
          <a:endParaRPr lang="es-CO"/>
        </a:p>
      </dgm:t>
    </dgm:pt>
    <dgm:pt modelId="{C8412ED7-4918-4B67-8D20-79FB5C94B889}" type="pres">
      <dgm:prSet presAssocID="{74683868-99BD-485C-936D-94E322C55952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CO"/>
        </a:p>
      </dgm:t>
    </dgm:pt>
    <dgm:pt modelId="{5B2A93AA-2F6D-4D9B-A4CC-70CE5A4FFCA9}" type="pres">
      <dgm:prSet presAssocID="{BA9D9211-82C0-40C1-A9AA-99AC314F9BF6}" presName="composite" presStyleCnt="0"/>
      <dgm:spPr/>
    </dgm:pt>
    <dgm:pt modelId="{6B02A581-4834-4C7A-A696-49449DADC705}" type="pres">
      <dgm:prSet presAssocID="{BA9D9211-82C0-40C1-A9AA-99AC314F9BF6}" presName="imgShp" presStyleLbl="fgImgPlace1" presStyleIdx="0" presStyleCnt="2" custLinFactNeighborX="-30364" custLinFactNeighborY="-3718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</dgm:pt>
    <dgm:pt modelId="{214169C6-855D-4F32-BA8C-15E6ACF2B5D6}" type="pres">
      <dgm:prSet presAssocID="{BA9D9211-82C0-40C1-A9AA-99AC314F9BF6}" presName="txShp" presStyleLbl="node1" presStyleIdx="0" presStyleCnt="2" custScaleX="126376">
        <dgm:presLayoutVars>
          <dgm:bulletEnabled val="1"/>
        </dgm:presLayoutVars>
      </dgm:prSet>
      <dgm:spPr/>
      <dgm:t>
        <a:bodyPr/>
        <a:lstStyle/>
        <a:p>
          <a:endParaRPr lang="es-CO"/>
        </a:p>
      </dgm:t>
    </dgm:pt>
    <dgm:pt modelId="{CB12F5C0-2594-4360-8916-11D58E21AE30}" type="pres">
      <dgm:prSet presAssocID="{8DB1BA19-58D9-49AD-8A55-C4D6022CDB26}" presName="spacing" presStyleCnt="0"/>
      <dgm:spPr/>
    </dgm:pt>
    <dgm:pt modelId="{0D5D8FC7-1351-4070-909C-4C86583345EB}" type="pres">
      <dgm:prSet presAssocID="{D9E4BCD7-0A47-40C9-B823-A6FE99B40CA1}" presName="composite" presStyleCnt="0"/>
      <dgm:spPr/>
    </dgm:pt>
    <dgm:pt modelId="{5C2892B6-1D2E-4E76-A324-6D9E3FE94DD8}" type="pres">
      <dgm:prSet presAssocID="{D9E4BCD7-0A47-40C9-B823-A6FE99B40CA1}" presName="imgShp" presStyleLbl="fgImgPlace1" presStyleIdx="1" presStyleCnt="2" custLinFactNeighborX="-28534" custLinFactNeighborY="-1852"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</dgm:pt>
    <dgm:pt modelId="{BD208383-004F-45A3-A343-589D92F3D250}" type="pres">
      <dgm:prSet presAssocID="{D9E4BCD7-0A47-40C9-B823-A6FE99B40CA1}" presName="txShp" presStyleLbl="node1" presStyleIdx="1" presStyleCnt="2" custScaleX="129008">
        <dgm:presLayoutVars>
          <dgm:bulletEnabled val="1"/>
        </dgm:presLayoutVars>
      </dgm:prSet>
      <dgm:spPr/>
      <dgm:t>
        <a:bodyPr/>
        <a:lstStyle/>
        <a:p>
          <a:endParaRPr lang="es-CO"/>
        </a:p>
      </dgm:t>
    </dgm:pt>
  </dgm:ptLst>
  <dgm:cxnLst>
    <dgm:cxn modelId="{985FF71C-E386-47B8-8E7F-2B09BFD7E785}" type="presOf" srcId="{74683868-99BD-485C-936D-94E322C55952}" destId="{C8412ED7-4918-4B67-8D20-79FB5C94B889}" srcOrd="0" destOrd="0" presId="urn:microsoft.com/office/officeart/2005/8/layout/vList3"/>
    <dgm:cxn modelId="{2D36ADBD-2EBB-4627-BF16-ABEE6C29A062}" type="presOf" srcId="{BA9D9211-82C0-40C1-A9AA-99AC314F9BF6}" destId="{214169C6-855D-4F32-BA8C-15E6ACF2B5D6}" srcOrd="0" destOrd="0" presId="urn:microsoft.com/office/officeart/2005/8/layout/vList3"/>
    <dgm:cxn modelId="{CD46B107-D709-41C0-8570-59465FF082C5}" srcId="{74683868-99BD-485C-936D-94E322C55952}" destId="{BA9D9211-82C0-40C1-A9AA-99AC314F9BF6}" srcOrd="0" destOrd="0" parTransId="{43B338E7-3BDA-48E5-B1C1-158819DAE5E9}" sibTransId="{8DB1BA19-58D9-49AD-8A55-C4D6022CDB26}"/>
    <dgm:cxn modelId="{F964F4A4-07A3-4AFB-B691-76E4D6C8E034}" type="presOf" srcId="{D9E4BCD7-0A47-40C9-B823-A6FE99B40CA1}" destId="{BD208383-004F-45A3-A343-589D92F3D250}" srcOrd="0" destOrd="0" presId="urn:microsoft.com/office/officeart/2005/8/layout/vList3"/>
    <dgm:cxn modelId="{46E81990-4253-47DB-AB87-F77BAF0B22F3}" srcId="{74683868-99BD-485C-936D-94E322C55952}" destId="{D9E4BCD7-0A47-40C9-B823-A6FE99B40CA1}" srcOrd="1" destOrd="0" parTransId="{4D810D22-67DA-4712-8862-5AB5BD8B40B1}" sibTransId="{CA5C3443-1D90-4523-B4A6-35DA0B55C237}"/>
    <dgm:cxn modelId="{7B66A6CD-DD2B-4BB7-B5A8-385EE48A5B61}" type="presParOf" srcId="{C8412ED7-4918-4B67-8D20-79FB5C94B889}" destId="{5B2A93AA-2F6D-4D9B-A4CC-70CE5A4FFCA9}" srcOrd="0" destOrd="0" presId="urn:microsoft.com/office/officeart/2005/8/layout/vList3"/>
    <dgm:cxn modelId="{1D354849-C30E-4E69-888F-BD809B8A9399}" type="presParOf" srcId="{5B2A93AA-2F6D-4D9B-A4CC-70CE5A4FFCA9}" destId="{6B02A581-4834-4C7A-A696-49449DADC705}" srcOrd="0" destOrd="0" presId="urn:microsoft.com/office/officeart/2005/8/layout/vList3"/>
    <dgm:cxn modelId="{05D9A8D1-930E-4615-A4FF-AB04BBBC8AB9}" type="presParOf" srcId="{5B2A93AA-2F6D-4D9B-A4CC-70CE5A4FFCA9}" destId="{214169C6-855D-4F32-BA8C-15E6ACF2B5D6}" srcOrd="1" destOrd="0" presId="urn:microsoft.com/office/officeart/2005/8/layout/vList3"/>
    <dgm:cxn modelId="{8B0136D7-0729-4F59-9DF0-97D51B822783}" type="presParOf" srcId="{C8412ED7-4918-4B67-8D20-79FB5C94B889}" destId="{CB12F5C0-2594-4360-8916-11D58E21AE30}" srcOrd="1" destOrd="0" presId="urn:microsoft.com/office/officeart/2005/8/layout/vList3"/>
    <dgm:cxn modelId="{04AE06AE-47FB-4055-A17B-AB29F9441525}" type="presParOf" srcId="{C8412ED7-4918-4B67-8D20-79FB5C94B889}" destId="{0D5D8FC7-1351-4070-909C-4C86583345EB}" srcOrd="2" destOrd="0" presId="urn:microsoft.com/office/officeart/2005/8/layout/vList3"/>
    <dgm:cxn modelId="{B4219144-96AA-45CB-9C0F-76D23BBD5E7F}" type="presParOf" srcId="{0D5D8FC7-1351-4070-909C-4C86583345EB}" destId="{5C2892B6-1D2E-4E76-A324-6D9E3FE94DD8}" srcOrd="0" destOrd="0" presId="urn:microsoft.com/office/officeart/2005/8/layout/vList3"/>
    <dgm:cxn modelId="{F99A488F-D6E0-47D7-9D1E-B3B3ECF16016}" type="presParOf" srcId="{0D5D8FC7-1351-4070-909C-4C86583345EB}" destId="{BD208383-004F-45A3-A343-589D92F3D250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E8C9A0F-8AA1-41EB-B0FC-B9CF28EF628D}">
      <dsp:nvSpPr>
        <dsp:cNvPr id="0" name=""/>
        <dsp:cNvSpPr/>
      </dsp:nvSpPr>
      <dsp:spPr>
        <a:xfrm rot="10800000">
          <a:off x="563575" y="664"/>
          <a:ext cx="7102449" cy="1348842"/>
        </a:xfrm>
        <a:prstGeom prst="homePlate">
          <a:avLst/>
        </a:prstGeom>
        <a:solidFill>
          <a:srgbClr val="7030A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94802" tIns="91440" rIns="170688" bIns="9144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2400" b="1" u="sng" kern="1200" dirty="0" smtClean="0"/>
            <a:t>Dios el Padre</a:t>
          </a:r>
          <a:r>
            <a:rPr lang="es-CO" sz="2400" kern="1200" dirty="0" smtClean="0"/>
            <a:t>. Autoridad Suprema de todo el universo. Descrito en </a:t>
          </a:r>
          <a:r>
            <a:rPr lang="es-CO" sz="2400" b="1" kern="1200" dirty="0" smtClean="0">
              <a:solidFill>
                <a:srgbClr val="FF0000"/>
              </a:solidFill>
            </a:rPr>
            <a:t>Daniel 7:9 </a:t>
          </a:r>
          <a:r>
            <a:rPr lang="es-CO" sz="2400" kern="1200" dirty="0" smtClean="0"/>
            <a:t>como: «Anciano de muchos días»</a:t>
          </a:r>
          <a:endParaRPr lang="es-CO" sz="2400" kern="1200" dirty="0"/>
        </a:p>
      </dsp:txBody>
      <dsp:txXfrm rot="10800000">
        <a:off x="900785" y="664"/>
        <a:ext cx="6765239" cy="1348842"/>
      </dsp:txXfrm>
    </dsp:sp>
    <dsp:sp modelId="{92DB6E8A-11DF-4191-83AD-5215ECCA4026}">
      <dsp:nvSpPr>
        <dsp:cNvPr id="0" name=""/>
        <dsp:cNvSpPr/>
      </dsp:nvSpPr>
      <dsp:spPr>
        <a:xfrm>
          <a:off x="0" y="0"/>
          <a:ext cx="1348842" cy="1348842"/>
        </a:xfrm>
        <a:prstGeom prst="ellipse">
          <a:avLst/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12D2414-EA0B-483F-B21C-407156C21555}">
      <dsp:nvSpPr>
        <dsp:cNvPr id="0" name=""/>
        <dsp:cNvSpPr/>
      </dsp:nvSpPr>
      <dsp:spPr>
        <a:xfrm rot="10800000">
          <a:off x="552192" y="1752146"/>
          <a:ext cx="7125215" cy="1348842"/>
        </a:xfrm>
        <a:prstGeom prst="homePlate">
          <a:avLst/>
        </a:prstGeom>
        <a:solidFill>
          <a:srgbClr val="00206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94802" tIns="80010" rIns="149352" bIns="80010" numCol="1" spcCol="1270" anchor="ctr" anchorCtr="0">
          <a:noAutofit/>
        </a:bodyPr>
        <a:lstStyle/>
        <a:p>
          <a:pPr lvl="0" algn="ctr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2100" b="1" u="sng" kern="1200" dirty="0" smtClean="0"/>
            <a:t>El Arcángel Miguel</a:t>
          </a:r>
          <a:r>
            <a:rPr lang="es-CO" sz="2100" kern="1200" dirty="0" smtClean="0"/>
            <a:t>, el Hijo del Padre. Jefe de todas las criaturas celestiales: Quien es igual a Dios, sin principio ni fin. </a:t>
          </a:r>
          <a:r>
            <a:rPr lang="es-CO" sz="2100" b="1" u="sng" kern="1200" dirty="0" smtClean="0"/>
            <a:t>(Juan 1:1-3,14). </a:t>
          </a:r>
          <a:r>
            <a:rPr lang="es-CO" sz="2100" kern="1200" dirty="0" smtClean="0"/>
            <a:t>Él era «la Palabra de Dios: el pensamiento de Dios, hecho audible» </a:t>
          </a:r>
          <a:r>
            <a:rPr lang="es-CO" sz="2100" b="1" u="sng" kern="1200" dirty="0" smtClean="0"/>
            <a:t>(D.T.G.p2).</a:t>
          </a:r>
          <a:endParaRPr lang="es-CO" sz="2100" b="1" u="sng" kern="1200" dirty="0"/>
        </a:p>
      </dsp:txBody>
      <dsp:txXfrm rot="10800000">
        <a:off x="889402" y="1752146"/>
        <a:ext cx="6788005" cy="1348842"/>
      </dsp:txXfrm>
    </dsp:sp>
    <dsp:sp modelId="{7950DF9E-B911-44E4-B48B-4343F1656A9B}">
      <dsp:nvSpPr>
        <dsp:cNvPr id="0" name=""/>
        <dsp:cNvSpPr/>
      </dsp:nvSpPr>
      <dsp:spPr>
        <a:xfrm>
          <a:off x="0" y="1684785"/>
          <a:ext cx="1348842" cy="1348842"/>
        </a:xfrm>
        <a:prstGeom prst="ellipse">
          <a:avLst/>
        </a:prstGeom>
        <a:blipFill rotWithShape="1">
          <a:blip xmlns:r="http://schemas.openxmlformats.org/officeDocument/2006/relationships" r:embed="rId2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65B04F3-D0E1-47A7-8510-D5E89848C448}">
      <dsp:nvSpPr>
        <dsp:cNvPr id="0" name=""/>
        <dsp:cNvSpPr/>
      </dsp:nvSpPr>
      <dsp:spPr>
        <a:xfrm rot="10800000">
          <a:off x="516181" y="3503628"/>
          <a:ext cx="7197236" cy="1348842"/>
        </a:xfrm>
        <a:prstGeom prst="homePlate">
          <a:avLst/>
        </a:prstGeom>
        <a:solidFill>
          <a:srgbClr val="0070C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94802" tIns="106680" rIns="199136" bIns="106680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2800" b="1" u="sng" kern="1200" dirty="0" smtClean="0"/>
            <a:t>Querubines</a:t>
          </a:r>
          <a:r>
            <a:rPr lang="es-CO" sz="2800" kern="1200" dirty="0" smtClean="0"/>
            <a:t>. Función: custodian el arca en el cielo, y custodiaban el Edén, lea  </a:t>
          </a:r>
          <a:r>
            <a:rPr lang="es-CO" sz="2800" b="1" u="sng" kern="1200" dirty="0" smtClean="0"/>
            <a:t>(Eze.28:14; Éxo.25:18-21.Gén.3:24).</a:t>
          </a:r>
          <a:endParaRPr lang="es-CO" sz="2800" b="1" u="sng" kern="1200" dirty="0"/>
        </a:p>
      </dsp:txBody>
      <dsp:txXfrm rot="10800000">
        <a:off x="853391" y="3503628"/>
        <a:ext cx="6860026" cy="1348842"/>
      </dsp:txXfrm>
    </dsp:sp>
    <dsp:sp modelId="{DAFF1ABE-76B9-4F3D-B04B-6D215608725A}">
      <dsp:nvSpPr>
        <dsp:cNvPr id="0" name=""/>
        <dsp:cNvSpPr/>
      </dsp:nvSpPr>
      <dsp:spPr>
        <a:xfrm>
          <a:off x="0" y="3484987"/>
          <a:ext cx="1348842" cy="1348842"/>
        </a:xfrm>
        <a:prstGeom prst="ellipse">
          <a:avLst/>
        </a:prstGeom>
        <a:blipFill rotWithShape="1">
          <a:blip xmlns:r="http://schemas.openxmlformats.org/officeDocument/2006/relationships" r:embed="rId3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14169C6-855D-4F32-BA8C-15E6ACF2B5D6}">
      <dsp:nvSpPr>
        <dsp:cNvPr id="0" name=""/>
        <dsp:cNvSpPr/>
      </dsp:nvSpPr>
      <dsp:spPr>
        <a:xfrm rot="10800000">
          <a:off x="787869" y="1167"/>
          <a:ext cx="6916159" cy="1968071"/>
        </a:xfrm>
        <a:prstGeom prst="homePlate">
          <a:avLst/>
        </a:prstGeom>
        <a:solidFill>
          <a:srgbClr val="FF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67865" tIns="137160" rIns="256032" bIns="137160" numCol="1" spcCol="1270" anchor="ctr" anchorCtr="0">
          <a:noAutofit/>
        </a:bodyPr>
        <a:lstStyle/>
        <a:p>
          <a:pPr lvl="0" algn="ctr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3600" b="1" u="sng" kern="1200" dirty="0" smtClean="0"/>
            <a:t>Serafines</a:t>
          </a:r>
          <a:r>
            <a:rPr lang="es-CO" sz="3200" kern="1200" dirty="0" smtClean="0"/>
            <a:t>. Función: Fueron vistos por </a:t>
          </a:r>
          <a:r>
            <a:rPr lang="es-CO" sz="3200" b="1" u="sng" kern="1200" dirty="0" smtClean="0"/>
            <a:t>Isaías</a:t>
          </a:r>
          <a:r>
            <a:rPr lang="es-CO" sz="3200" kern="1200" dirty="0" smtClean="0"/>
            <a:t> en la visión del </a:t>
          </a:r>
          <a:r>
            <a:rPr lang="es-CO" sz="3200" b="1" u="sng" kern="1200" dirty="0" smtClean="0"/>
            <a:t>cap.6:1-3</a:t>
          </a:r>
          <a:r>
            <a:rPr lang="es-CO" sz="3200" kern="1200" dirty="0" smtClean="0"/>
            <a:t>, muy cerca de la Majestad de Dios.</a:t>
          </a:r>
          <a:endParaRPr lang="es-CO" sz="3200" kern="1200" dirty="0"/>
        </a:p>
      </dsp:txBody>
      <dsp:txXfrm rot="10800000">
        <a:off x="1279887" y="1167"/>
        <a:ext cx="6424141" cy="1968071"/>
      </dsp:txXfrm>
    </dsp:sp>
    <dsp:sp modelId="{6B02A581-4834-4C7A-A696-49449DADC705}">
      <dsp:nvSpPr>
        <dsp:cNvPr id="0" name=""/>
        <dsp:cNvSpPr/>
      </dsp:nvSpPr>
      <dsp:spPr>
        <a:xfrm>
          <a:off x="0" y="0"/>
          <a:ext cx="1968071" cy="1968071"/>
        </a:xfrm>
        <a:prstGeom prst="ellipse">
          <a:avLst/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D208383-004F-45A3-A343-589D92F3D250}">
      <dsp:nvSpPr>
        <dsp:cNvPr id="0" name=""/>
        <dsp:cNvSpPr/>
      </dsp:nvSpPr>
      <dsp:spPr>
        <a:xfrm rot="10800000">
          <a:off x="679838" y="2556723"/>
          <a:ext cx="7060200" cy="1968071"/>
        </a:xfrm>
        <a:prstGeom prst="homePlate">
          <a:avLst/>
        </a:prstGeom>
        <a:solidFill>
          <a:srgbClr val="00206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67865" tIns="106680" rIns="199136" bIns="106680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2800" b="1" u="sng" kern="1200" dirty="0" smtClean="0"/>
            <a:t>Ángeles</a:t>
          </a:r>
          <a:r>
            <a:rPr lang="es-CO" sz="2400" kern="1200" dirty="0" smtClean="0"/>
            <a:t>. Función: "Todos estos son servidores y los manda Dios para bien de los que recibirán de El la salvación" </a:t>
          </a:r>
          <a:r>
            <a:rPr lang="es-CO" sz="2400" b="1" u="sng" kern="1200" dirty="0" smtClean="0"/>
            <a:t>(Heb.1, 14). </a:t>
          </a:r>
          <a:r>
            <a:rPr lang="es-CO" sz="2400" kern="1200" dirty="0" smtClean="0"/>
            <a:t>Son encargados de Sus órdenes, atentos a la voz de Su palabra" </a:t>
          </a:r>
          <a:r>
            <a:rPr lang="es-CO" sz="2400" b="1" u="sng" kern="1200" dirty="0" smtClean="0"/>
            <a:t>(Sal.103, 20-21).</a:t>
          </a:r>
          <a:endParaRPr lang="es-CO" sz="2400" b="1" u="sng" kern="1200" dirty="0"/>
        </a:p>
      </dsp:txBody>
      <dsp:txXfrm rot="10800000">
        <a:off x="1171856" y="2556723"/>
        <a:ext cx="6568182" cy="1968071"/>
      </dsp:txXfrm>
    </dsp:sp>
    <dsp:sp modelId="{5C2892B6-1D2E-4E76-A324-6D9E3FE94DD8}">
      <dsp:nvSpPr>
        <dsp:cNvPr id="0" name=""/>
        <dsp:cNvSpPr/>
      </dsp:nvSpPr>
      <dsp:spPr>
        <a:xfrm>
          <a:off x="0" y="2520274"/>
          <a:ext cx="1968071" cy="1968071"/>
        </a:xfrm>
        <a:prstGeom prst="ellipse">
          <a:avLst/>
        </a:prstGeom>
        <a:blipFill rotWithShape="1">
          <a:blip xmlns:r="http://schemas.openxmlformats.org/officeDocument/2006/relationships" r:embed="rId2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08/08/2014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08/08/2014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08/08/2014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08/08/2014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08/08/2014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08/08/2014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08/08/2014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08/08/2014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08/08/2014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08/08/2014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08/08/2014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847CFC-816F-41D0-AAC0-9BF4FEBC753E}" type="datetimeFigureOut">
              <a:rPr lang="es-ES" smtClean="0"/>
              <a:t>08/08/2014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5.png"/><Relationship Id="rId4" Type="http://schemas.openxmlformats.org/officeDocument/2006/relationships/image" Target="../media/image44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051720" y="5733256"/>
            <a:ext cx="4752528" cy="672480"/>
          </a:xfrm>
          <a:solidFill>
            <a:srgbClr val="0070C0"/>
          </a:solidFill>
        </p:spPr>
        <p:txBody>
          <a:bodyPr/>
          <a:lstStyle/>
          <a:p>
            <a:r>
              <a:rPr lang="es-CO" b="1" dirty="0" smtClean="0">
                <a:solidFill>
                  <a:schemeClr val="bg1"/>
                </a:solidFill>
              </a:rPr>
              <a:t>TEXTO BASE: Apoc.4:11.</a:t>
            </a:r>
            <a:endParaRPr lang="es-CO" b="1" dirty="0">
              <a:solidFill>
                <a:schemeClr val="bg1"/>
              </a:solidFill>
            </a:endParaRPr>
          </a:p>
        </p:txBody>
      </p:sp>
      <p:sp>
        <p:nvSpPr>
          <p:cNvPr id="4" name="3 Pergamino vertical"/>
          <p:cNvSpPr/>
          <p:nvPr/>
        </p:nvSpPr>
        <p:spPr>
          <a:xfrm>
            <a:off x="586022" y="404664"/>
            <a:ext cx="8018426" cy="1440160"/>
          </a:xfrm>
          <a:prstGeom prst="verticalScroll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sz="5400" b="1" dirty="0">
                <a:latin typeface="Algerian" pitchFamily="82" charset="0"/>
              </a:rPr>
              <a:t>LA DISCIPLINA DE DIOS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2060848"/>
            <a:ext cx="5256584" cy="33843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16493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404664"/>
            <a:ext cx="8686800" cy="5976664"/>
          </a:xfrm>
          <a:solidFill>
            <a:srgbClr val="7030A0"/>
          </a:solidFill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CO" sz="4800" b="1" dirty="0">
                <a:solidFill>
                  <a:srgbClr val="FFFF00"/>
                </a:solidFill>
              </a:rPr>
              <a:t>Cuando Dios creó el universo, estableció un principio para gobernarlo: </a:t>
            </a:r>
            <a:r>
              <a:rPr lang="es-CO" sz="4800" b="1" dirty="0" smtClean="0">
                <a:solidFill>
                  <a:srgbClr val="FFFF00"/>
                </a:solidFill>
              </a:rPr>
              <a:t>el </a:t>
            </a:r>
            <a:r>
              <a:rPr lang="es-CO" sz="4800" b="1" dirty="0">
                <a:solidFill>
                  <a:srgbClr val="FFFF00"/>
                </a:solidFill>
              </a:rPr>
              <a:t>principio de autoridad. </a:t>
            </a:r>
            <a:endParaRPr lang="es-CO" sz="4800" b="1" dirty="0" smtClean="0">
              <a:solidFill>
                <a:srgbClr val="FFFF00"/>
              </a:solidFill>
            </a:endParaRPr>
          </a:p>
          <a:p>
            <a:pPr marL="0" indent="0" algn="ctr">
              <a:buNone/>
            </a:pPr>
            <a:endParaRPr lang="es-CO" sz="4800" b="1" dirty="0"/>
          </a:p>
          <a:p>
            <a:pPr marL="0" indent="0" algn="ctr">
              <a:buNone/>
            </a:pPr>
            <a:r>
              <a:rPr lang="es-CO" sz="4800" b="1" dirty="0" smtClean="0">
                <a:solidFill>
                  <a:srgbClr val="FFFF00"/>
                </a:solidFill>
              </a:rPr>
              <a:t>Dios </a:t>
            </a:r>
            <a:r>
              <a:rPr lang="es-CO" sz="4800" b="1" dirty="0">
                <a:solidFill>
                  <a:srgbClr val="FFFF00"/>
                </a:solidFill>
              </a:rPr>
              <a:t>mismo era la autoridad máxima</a:t>
            </a:r>
            <a:r>
              <a:rPr lang="es-CO" sz="4800" b="1" dirty="0" smtClean="0">
                <a:solidFill>
                  <a:srgbClr val="FFFF00"/>
                </a:solidFill>
              </a:rPr>
              <a:t>.</a:t>
            </a:r>
            <a:endParaRPr lang="es-CO" b="1" dirty="0" smtClean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9274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blipFill>
            <a:blip r:embed="rId2"/>
            <a:tile tx="0" ty="0" sx="100000" sy="100000" flip="none" algn="tl"/>
          </a:blipFill>
        </p:spPr>
        <p:txBody>
          <a:bodyPr>
            <a:normAutofit fontScale="90000"/>
          </a:bodyPr>
          <a:lstStyle/>
          <a:p>
            <a:r>
              <a:rPr lang="es-CO" b="1" i="1" dirty="0" smtClean="0">
                <a:latin typeface="Agency FB" pitchFamily="34" charset="0"/>
              </a:rPr>
              <a:t>¿Qué rangos de autoridad existen en el cielo?</a:t>
            </a:r>
            <a:endParaRPr lang="es-CO" b="1" i="1" dirty="0">
              <a:latin typeface="Agency FB" pitchFamily="34" charset="0"/>
            </a:endParaRPr>
          </a:p>
        </p:txBody>
      </p:sp>
      <p:graphicFrame>
        <p:nvGraphicFramePr>
          <p:cNvPr id="4" name="3 Marcador de contenido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95759633"/>
              </p:ext>
            </p:extLst>
          </p:nvPr>
        </p:nvGraphicFramePr>
        <p:xfrm>
          <a:off x="457200" y="1600200"/>
          <a:ext cx="8229600" cy="48531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879468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3 Marcador de contenido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36250141"/>
              </p:ext>
            </p:extLst>
          </p:nvPr>
        </p:nvGraphicFramePr>
        <p:xfrm>
          <a:off x="539552" y="1124744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769004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5"/>
            <a:ext cx="8075240" cy="244827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CO" dirty="0" smtClean="0"/>
              <a:t>Lo que sabemos es que bajo la autoridad de Dios </a:t>
            </a:r>
            <a:r>
              <a:rPr lang="es-CO" dirty="0"/>
              <a:t>estaban </a:t>
            </a:r>
            <a:r>
              <a:rPr lang="es-CO" dirty="0" smtClean="0"/>
              <a:t>el Arcángel </a:t>
            </a:r>
            <a:r>
              <a:rPr lang="es-CO" dirty="0"/>
              <a:t>y </a:t>
            </a:r>
            <a:r>
              <a:rPr lang="es-CO" dirty="0" smtClean="0"/>
              <a:t>bajo la autoridad del Arcángel todos los  querubines, serafines y ángeles. </a:t>
            </a:r>
          </a:p>
        </p:txBody>
      </p:sp>
      <p:sp>
        <p:nvSpPr>
          <p:cNvPr id="4" name="3 Rectángulo"/>
          <p:cNvSpPr/>
          <p:nvPr/>
        </p:nvSpPr>
        <p:spPr>
          <a:xfrm>
            <a:off x="3287136" y="2852936"/>
            <a:ext cx="2797031" cy="3785652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s-CO" sz="2400" b="1" dirty="0">
                <a:solidFill>
                  <a:srgbClr val="FF0000"/>
                </a:solidFill>
              </a:rPr>
              <a:t>Cuando </a:t>
            </a:r>
            <a:r>
              <a:rPr lang="es-CO" sz="2400" b="1" dirty="0" smtClean="0">
                <a:solidFill>
                  <a:srgbClr val="FF0000"/>
                </a:solidFill>
              </a:rPr>
              <a:t>Él mismo creó al </a:t>
            </a:r>
            <a:r>
              <a:rPr lang="es-CO" sz="2400" b="1" dirty="0">
                <a:solidFill>
                  <a:srgbClr val="FF0000"/>
                </a:solidFill>
              </a:rPr>
              <a:t>hombre, con la posibilidad de que este pecara, El Arcángel se ofreció como sustituto para salvarlo, y así él también quedó bajo la autoridad de Dios.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3212976"/>
            <a:ext cx="3024336" cy="26767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6048" y="3212976"/>
            <a:ext cx="2654424" cy="26762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16960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3"/>
            <a:ext cx="8229600" cy="2448272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s-CO" dirty="0"/>
              <a:t>Autoridad implica el derecho de gobernar y el derecho de ser obedecido. Toda la autoridad pertenece a Dios porque Él es el Creador de todas las cosas. Por ello, todas las huestes del cielo lo adoran diciendo</a:t>
            </a:r>
            <a:r>
              <a:rPr lang="es-CO" dirty="0" smtClean="0"/>
              <a:t>:</a:t>
            </a:r>
            <a:endParaRPr lang="es-CO" dirty="0"/>
          </a:p>
          <a:p>
            <a:endParaRPr lang="es-CO" dirty="0"/>
          </a:p>
        </p:txBody>
      </p:sp>
      <p:sp>
        <p:nvSpPr>
          <p:cNvPr id="4" name="3 Rectángulo"/>
          <p:cNvSpPr/>
          <p:nvPr/>
        </p:nvSpPr>
        <p:spPr>
          <a:xfrm>
            <a:off x="251520" y="3440055"/>
            <a:ext cx="4572000" cy="267765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>
            <a:spAutoFit/>
          </a:bodyPr>
          <a:lstStyle/>
          <a:p>
            <a:pPr algn="ctr"/>
            <a:r>
              <a:rPr lang="es-CO" sz="2800" dirty="0" smtClean="0">
                <a:solidFill>
                  <a:srgbClr val="0070C0"/>
                </a:solidFill>
              </a:rPr>
              <a:t>«Señor</a:t>
            </a:r>
            <a:r>
              <a:rPr lang="es-CO" sz="2800" dirty="0">
                <a:solidFill>
                  <a:srgbClr val="0070C0"/>
                </a:solidFill>
              </a:rPr>
              <a:t>, digno eres de recibir la gloria y la honra y el poder; porque tú creaste todas las cosas, y por tu voluntad existen y fueron </a:t>
            </a:r>
            <a:r>
              <a:rPr lang="es-CO" sz="2800" dirty="0" smtClean="0">
                <a:solidFill>
                  <a:srgbClr val="0070C0"/>
                </a:solidFill>
              </a:rPr>
              <a:t>creadas» </a:t>
            </a:r>
            <a:r>
              <a:rPr lang="es-CO" sz="2800" b="1" dirty="0">
                <a:solidFill>
                  <a:srgbClr val="FF0000"/>
                </a:solidFill>
              </a:rPr>
              <a:t>(Apocalipsis 4:11).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3356992"/>
            <a:ext cx="3403079" cy="28437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6592288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solidFill>
            <a:schemeClr val="accent5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r>
              <a:rPr lang="es-CO" dirty="0" smtClean="0"/>
              <a:t/>
            </a:r>
            <a:br>
              <a:rPr lang="es-CO" dirty="0" smtClean="0"/>
            </a:br>
            <a:r>
              <a:rPr lang="es-CO" sz="6000" b="1" i="1" dirty="0" smtClean="0"/>
              <a:t>La </a:t>
            </a:r>
            <a:r>
              <a:rPr lang="es-CO" sz="6000" b="1" i="1" dirty="0"/>
              <a:t>Rebelión de los Ángeles</a:t>
            </a:r>
            <a:br>
              <a:rPr lang="es-CO" sz="6000" b="1" i="1" dirty="0"/>
            </a:br>
            <a:endParaRPr lang="es-CO" b="1" i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1"/>
            <a:ext cx="5050904" cy="3052936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s-CO" b="1" dirty="0" smtClean="0"/>
              <a:t>Entre </a:t>
            </a:r>
            <a:r>
              <a:rPr lang="es-CO" b="1" dirty="0"/>
              <a:t>los ángeles que Dios</a:t>
            </a:r>
            <a:r>
              <a:rPr lang="es-CO" dirty="0"/>
              <a:t> creó estaba el </a:t>
            </a:r>
            <a:r>
              <a:rPr lang="es-CO" dirty="0" smtClean="0"/>
              <a:t>querubín </a:t>
            </a:r>
            <a:r>
              <a:rPr lang="es-CO" dirty="0"/>
              <a:t>Lucifer. Él era el </a:t>
            </a:r>
            <a:r>
              <a:rPr lang="es-CO" dirty="0" smtClean="0"/>
              <a:t>subjefe </a:t>
            </a:r>
            <a:r>
              <a:rPr lang="es-CO" dirty="0"/>
              <a:t>de todos los ángeles. Era el más </a:t>
            </a:r>
            <a:r>
              <a:rPr lang="es-CO" dirty="0" smtClean="0"/>
              <a:t>encumbrado de las criaturas creadas, hermoso</a:t>
            </a:r>
            <a:r>
              <a:rPr lang="es-CO" dirty="0"/>
              <a:t>, el más poderoso y el ángel más sabio que Dios jamás creó</a:t>
            </a:r>
            <a:r>
              <a:rPr lang="es-CO" dirty="0" smtClean="0"/>
              <a:t>.</a:t>
            </a:r>
            <a:endParaRPr lang="es-CO" dirty="0"/>
          </a:p>
        </p:txBody>
      </p:sp>
      <p:pic>
        <p:nvPicPr>
          <p:cNvPr id="1026" name="Picture 2" descr="La rebelión de Lucifer fue contra la autoridad de Di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2060848"/>
            <a:ext cx="2924175" cy="259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399881" y="4941168"/>
            <a:ext cx="8424936" cy="1569660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s-CO" sz="2400" b="1" dirty="0">
                <a:solidFill>
                  <a:srgbClr val="FF0000"/>
                </a:solidFill>
              </a:rPr>
              <a:t>Pero llegó un momento en que este ángel poderoso se rebeló contra su Creador. No estaba contento con ser el </a:t>
            </a:r>
            <a:r>
              <a:rPr lang="es-CO" sz="2400" b="1" dirty="0" smtClean="0">
                <a:solidFill>
                  <a:srgbClr val="FF0000"/>
                </a:solidFill>
              </a:rPr>
              <a:t>ángel más exaltado </a:t>
            </a:r>
            <a:r>
              <a:rPr lang="es-CO" sz="2400" b="1" dirty="0">
                <a:solidFill>
                  <a:srgbClr val="FF0000"/>
                </a:solidFill>
              </a:rPr>
              <a:t>de todos los ángeles. Él quiso ocupar el lugar de Dios y dijo en su corazón:</a:t>
            </a:r>
          </a:p>
        </p:txBody>
      </p:sp>
    </p:spTree>
    <p:extLst>
      <p:ext uri="{BB962C8B-B14F-4D97-AF65-F5344CB8AC3E}">
        <p14:creationId xmlns:p14="http://schemas.microsoft.com/office/powerpoint/2010/main" val="403218994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2"/>
            <a:ext cx="4906888" cy="564949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CO" dirty="0"/>
              <a:t>YO subiré al cielo,</a:t>
            </a:r>
            <a:br>
              <a:rPr lang="es-CO" dirty="0"/>
            </a:br>
            <a:r>
              <a:rPr lang="es-CO" dirty="0"/>
              <a:t>YO levantaré mi trono en lo alto junto a las estrellas de Dios.</a:t>
            </a:r>
            <a:br>
              <a:rPr lang="es-CO" dirty="0"/>
            </a:br>
            <a:r>
              <a:rPr lang="es-CO" dirty="0"/>
              <a:t>YO me sentaré en el monte del testimonio . . </a:t>
            </a:r>
            <a:br>
              <a:rPr lang="es-CO" dirty="0"/>
            </a:br>
            <a:r>
              <a:rPr lang="es-CO" dirty="0"/>
              <a:t>YO subiré sobre las alturas de las nubes;</a:t>
            </a:r>
            <a:br>
              <a:rPr lang="es-CO" dirty="0"/>
            </a:br>
            <a:r>
              <a:rPr lang="es-CO" dirty="0"/>
              <a:t>YO SERÉ SEMEJANTE AL ALTÍSIMO </a:t>
            </a:r>
            <a:endParaRPr lang="es-CO" dirty="0" smtClean="0"/>
          </a:p>
          <a:p>
            <a:pPr marL="0" indent="0">
              <a:buNone/>
            </a:pPr>
            <a:r>
              <a:rPr lang="es-CO" dirty="0" smtClean="0"/>
              <a:t>(</a:t>
            </a:r>
            <a:r>
              <a:rPr lang="es-CO" dirty="0"/>
              <a:t>Isaías </a:t>
            </a:r>
            <a:r>
              <a:rPr lang="es-CO" dirty="0" smtClean="0"/>
              <a:t>14:13–14). </a:t>
            </a:r>
          </a:p>
        </p:txBody>
      </p:sp>
      <p:pic>
        <p:nvPicPr>
          <p:cNvPr id="1026" name="Picture 2" descr="https://encrypted-tbn2.gstatic.com/images?q=tbn:ANd9GcQYtof0RoT9b5-_03MmUC7Uxs52yyQ-t5rF4kO96jyTU2MGUa9-l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332656"/>
            <a:ext cx="3384376" cy="4032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5436096" y="4383779"/>
            <a:ext cx="3384376" cy="255454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rgbClr val="FF0000"/>
                </a:solidFill>
              </a:rPr>
              <a:t>E</a:t>
            </a:r>
            <a:r>
              <a:rPr lang="es-CO" sz="2000" b="1" dirty="0" smtClean="0">
                <a:solidFill>
                  <a:srgbClr val="FF0000"/>
                </a:solidFill>
              </a:rPr>
              <a:t>l </a:t>
            </a:r>
            <a:r>
              <a:rPr lang="es-CO" sz="2000" b="1" dirty="0">
                <a:solidFill>
                  <a:srgbClr val="FF0000"/>
                </a:solidFill>
              </a:rPr>
              <a:t>pensamiento de Luz bel, </a:t>
            </a:r>
            <a:r>
              <a:rPr lang="es-CO" sz="2000" b="1" dirty="0" smtClean="0">
                <a:solidFill>
                  <a:srgbClr val="FF0000"/>
                </a:solidFill>
              </a:rPr>
              <a:t>durante un tiempo estuvo centrado en Dios su Creador, luego, debido a su exaltada posición, inteligencia y belleza, su atención se centró en si mismo: </a:t>
            </a:r>
          </a:p>
          <a:p>
            <a:pPr algn="ctr"/>
            <a:r>
              <a:rPr lang="es-CO" sz="2000" b="1" dirty="0" smtClean="0">
                <a:solidFill>
                  <a:srgbClr val="FF0000"/>
                </a:solidFill>
              </a:rPr>
              <a:t>el yo</a:t>
            </a:r>
            <a:r>
              <a:rPr lang="es-CO" sz="2000" b="1" dirty="0">
                <a:solidFill>
                  <a:srgbClr val="FF00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051105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5"/>
            <a:ext cx="8229600" cy="864095"/>
          </a:xfrm>
        </p:spPr>
        <p:txBody>
          <a:bodyPr>
            <a:normAutofit fontScale="70000" lnSpcReduction="20000"/>
          </a:bodyPr>
          <a:lstStyle/>
          <a:p>
            <a:pPr marL="0" indent="0" algn="ctr">
              <a:buNone/>
            </a:pPr>
            <a:r>
              <a:rPr lang="es-CO" sz="4100" b="1" dirty="0"/>
              <a:t>La rebelión de Lucifer fue contra la autoridad de Dios. Él procuraba ocupar el lugar de Dios. </a:t>
            </a:r>
            <a:endParaRPr lang="es-CO" sz="4100" b="1" dirty="0" smtClean="0"/>
          </a:p>
        </p:txBody>
      </p:sp>
      <p:sp>
        <p:nvSpPr>
          <p:cNvPr id="4" name="3 Rectángulo"/>
          <p:cNvSpPr/>
          <p:nvPr/>
        </p:nvSpPr>
        <p:spPr>
          <a:xfrm>
            <a:off x="467544" y="1844824"/>
            <a:ext cx="5472608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800" dirty="0" smtClean="0"/>
              <a:t>Como </a:t>
            </a:r>
            <a:r>
              <a:rPr lang="es-CO" sz="2800" dirty="0"/>
              <a:t>resultado de su rebelión, pasó a ser Satanás, que significa: «adversario», </a:t>
            </a:r>
            <a:r>
              <a:rPr lang="es-CO" sz="2800" dirty="0" smtClean="0"/>
              <a:t>enemigo </a:t>
            </a:r>
            <a:r>
              <a:rPr lang="es-CO" sz="2800" dirty="0"/>
              <a:t>de Dios y el enemigo del </a:t>
            </a:r>
            <a:r>
              <a:rPr lang="es-CO" sz="2800" dirty="0" smtClean="0"/>
              <a:t>hombre.</a:t>
            </a:r>
            <a:endParaRPr lang="es-CO" sz="28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1700808"/>
            <a:ext cx="2808312" cy="25202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280160" y="4437112"/>
            <a:ext cx="8640960" cy="181588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s-CO" sz="2800" dirty="0" smtClean="0"/>
              <a:t>Según </a:t>
            </a:r>
            <a:r>
              <a:rPr lang="es-CO" sz="2800" dirty="0"/>
              <a:t>lo dice </a:t>
            </a:r>
            <a:r>
              <a:rPr lang="es-CO" sz="2800" dirty="0">
                <a:solidFill>
                  <a:srgbClr val="FF0000"/>
                </a:solidFill>
              </a:rPr>
              <a:t>(Apoc.12:4), </a:t>
            </a:r>
            <a:r>
              <a:rPr lang="es-CO" sz="2800" dirty="0" smtClean="0"/>
              <a:t>un </a:t>
            </a:r>
            <a:r>
              <a:rPr lang="es-CO" sz="2800" dirty="0"/>
              <a:t>tercio de los ángeles del cielo siguieron a Satanás en su rebelión contra Dios, los cuales fueron arrojados a la </a:t>
            </a:r>
            <a:r>
              <a:rPr lang="es-CO" sz="2800" dirty="0" smtClean="0"/>
              <a:t>tierra, después de una gran batalla en el cielo, liderada por el Arcángel Miguel. </a:t>
            </a:r>
          </a:p>
        </p:txBody>
      </p:sp>
    </p:spTree>
    <p:extLst>
      <p:ext uri="{BB962C8B-B14F-4D97-AF65-F5344CB8AC3E}">
        <p14:creationId xmlns:p14="http://schemas.microsoft.com/office/powerpoint/2010/main" val="4149931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>
            <a:spLocks noGrp="1"/>
          </p:cNvSpPr>
          <p:nvPr>
            <p:ph type="title"/>
          </p:nvPr>
        </p:nvSpPr>
        <p:spPr>
          <a:solidFill>
            <a:schemeClr val="accent4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r>
              <a:rPr lang="es-CO" b="1" i="1" dirty="0" smtClean="0">
                <a:latin typeface="Agency FB" pitchFamily="34" charset="0"/>
              </a:rPr>
              <a:t>¿Qué sucedió después de que Satanás fue arrojado del cielo?</a:t>
            </a:r>
            <a:endParaRPr lang="es-CO" b="1" i="1" dirty="0">
              <a:latin typeface="Agency FB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1"/>
            <a:ext cx="5915000" cy="2476872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s-CO" dirty="0"/>
              <a:t>Satanás, junto con los ángeles caídos, formó un reino opuesto a Dios y a Su </a:t>
            </a:r>
            <a:r>
              <a:rPr lang="es-CO" dirty="0" smtClean="0"/>
              <a:t>reino aquí en la tierra. </a:t>
            </a:r>
            <a:r>
              <a:rPr lang="es-CO" dirty="0"/>
              <a:t>Desde entonces han habido dos reinos en el universo: el reino de Dios y el reino de Satanás</a:t>
            </a:r>
            <a:r>
              <a:rPr lang="es-CO" dirty="0" smtClean="0"/>
              <a:t>.</a:t>
            </a:r>
            <a:endParaRPr lang="es-CO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1772816"/>
            <a:ext cx="2322959" cy="1847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263678" y="3901825"/>
            <a:ext cx="8587654" cy="295465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s-CO" sz="2800" dirty="0"/>
              <a:t>Antes de la rebelión de Satanás, toda criatura vivía bajo el principio de obediencia a la autoridad de Dios. Pero Satanás introdujo otro principio: el principio de rebeldía. Rebeldía es una actitud del corazón hacia Dios que dice: “</a:t>
            </a:r>
            <a:r>
              <a:rPr lang="es-CO" sz="2800" b="1" dirty="0">
                <a:latin typeface="Agency FB" pitchFamily="34" charset="0"/>
              </a:rPr>
              <a:t>Haré lo que YO quiero hacer. No te obedeceré</a:t>
            </a:r>
            <a:r>
              <a:rPr lang="es-CO" sz="2800" dirty="0" smtClean="0"/>
              <a:t>”.</a:t>
            </a:r>
          </a:p>
          <a:p>
            <a:pPr algn="ctr"/>
            <a:r>
              <a:rPr lang="es-CO" sz="2800" dirty="0" smtClean="0"/>
              <a:t> Eso explica el porqué es difícil obedecer a Dios </a:t>
            </a:r>
            <a:endParaRPr lang="es-CO" sz="2800" dirty="0"/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020172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solidFill>
            <a:schemeClr val="bg2">
              <a:lumMod val="90000"/>
            </a:schemeClr>
          </a:solidFill>
        </p:spPr>
        <p:txBody>
          <a:bodyPr>
            <a:noAutofit/>
          </a:bodyPr>
          <a:lstStyle/>
          <a:p>
            <a:r>
              <a:rPr lang="es-CO" sz="3600" b="1" i="1" dirty="0" smtClean="0">
                <a:latin typeface="Agency FB" pitchFamily="34" charset="0"/>
              </a:rPr>
              <a:t>¿Qué haría el hombre: seguiría siendo fiel a Dios, o se le uniría a Satanás en su rebelión contra Dios?</a:t>
            </a:r>
            <a:endParaRPr lang="es-CO" sz="3600" b="1" i="1" dirty="0">
              <a:latin typeface="Agency FB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6059016" cy="2777133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s-CO" dirty="0" smtClean="0"/>
              <a:t>Dios </a:t>
            </a:r>
            <a:r>
              <a:rPr lang="es-CO" dirty="0"/>
              <a:t>creó al primer hombre, Adán, </a:t>
            </a:r>
            <a:r>
              <a:rPr lang="es-CO" dirty="0" smtClean="0"/>
              <a:t>y a su esposa Eva, santos a «</a:t>
            </a:r>
            <a:r>
              <a:rPr lang="es-CO" dirty="0" smtClean="0">
                <a:latin typeface="Agency FB" pitchFamily="34" charset="0"/>
              </a:rPr>
              <a:t>imagen de Dios</a:t>
            </a:r>
            <a:r>
              <a:rPr lang="es-CO" dirty="0" smtClean="0"/>
              <a:t>», </a:t>
            </a:r>
            <a:r>
              <a:rPr lang="es-CO" dirty="0" smtClean="0">
                <a:solidFill>
                  <a:srgbClr val="FF0000"/>
                </a:solidFill>
              </a:rPr>
              <a:t>(Gén.1:27), </a:t>
            </a:r>
            <a:r>
              <a:rPr lang="es-CO" dirty="0" smtClean="0"/>
              <a:t>igual que a los ángeles: los </a:t>
            </a:r>
            <a:r>
              <a:rPr lang="es-CO" dirty="0"/>
              <a:t>puso en el huerto del Edén. </a:t>
            </a:r>
            <a:r>
              <a:rPr lang="es-CO" dirty="0" smtClean="0"/>
              <a:t>Dios </a:t>
            </a:r>
            <a:r>
              <a:rPr lang="es-CO" dirty="0"/>
              <a:t>dispuso que Eva estuviese sujeta a Adán y Adán estuviese sujeto a Dios mismo</a:t>
            </a:r>
            <a:r>
              <a:rPr lang="es-CO" dirty="0" smtClean="0"/>
              <a:t>.</a:t>
            </a:r>
            <a:endParaRPr lang="es-CO" dirty="0"/>
          </a:p>
        </p:txBody>
      </p:sp>
      <p:sp>
        <p:nvSpPr>
          <p:cNvPr id="4" name="3 Rectángulo"/>
          <p:cNvSpPr/>
          <p:nvPr/>
        </p:nvSpPr>
        <p:spPr>
          <a:xfrm>
            <a:off x="0" y="4428415"/>
            <a:ext cx="9144000" cy="267765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s-CO" sz="2400" b="1" dirty="0">
                <a:solidFill>
                  <a:srgbClr val="0070C0"/>
                </a:solidFill>
              </a:rPr>
              <a:t>Satanás deseaba introducir su espíritu de rebeldía en el hombre, pero no se acercó a Adán primero. En cambio se dirigió a Eva y la indujo a desobedecer a Dios comiendo el fruto </a:t>
            </a:r>
            <a:r>
              <a:rPr lang="es-CO" sz="2400" b="1" dirty="0" smtClean="0">
                <a:solidFill>
                  <a:srgbClr val="0070C0"/>
                </a:solidFill>
              </a:rPr>
              <a:t>prohibido, porque sabía que a través de Eva le sería más fácil inducirlo a la rebelión contra Dios.</a:t>
            </a:r>
          </a:p>
          <a:p>
            <a:pPr algn="ctr"/>
            <a:r>
              <a:rPr lang="es-CO" sz="2400" b="1" dirty="0" smtClean="0">
                <a:solidFill>
                  <a:srgbClr val="0070C0"/>
                </a:solidFill>
              </a:rPr>
              <a:t>Y su plan tubo éxito porque cuando </a:t>
            </a:r>
            <a:r>
              <a:rPr lang="es-CO" sz="2400" b="1" dirty="0">
                <a:solidFill>
                  <a:srgbClr val="0070C0"/>
                </a:solidFill>
              </a:rPr>
              <a:t>Adán supo lo que Eva había hecho, tomó también el fruto prohibido y comió.</a:t>
            </a:r>
          </a:p>
          <a:p>
            <a:endParaRPr lang="es-CO" sz="24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1700808"/>
            <a:ext cx="2582601" cy="2676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13908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55000">
              <a:srgbClr val="D6B19C"/>
            </a:gs>
            <a:gs pos="30000">
              <a:srgbClr val="D49E6C"/>
            </a:gs>
            <a:gs pos="95000">
              <a:srgbClr val="A65528"/>
            </a:gs>
            <a:gs pos="100000">
              <a:srgbClr val="66301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2"/>
            <a:ext cx="5338936" cy="334104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CO" dirty="0"/>
              <a:t>La Biblia dice </a:t>
            </a:r>
            <a:r>
              <a:rPr lang="es-CO" dirty="0" smtClean="0"/>
              <a:t>en </a:t>
            </a:r>
            <a:r>
              <a:rPr lang="es-CO" b="1" u="sng" dirty="0" smtClean="0">
                <a:solidFill>
                  <a:srgbClr val="FFFF00"/>
                </a:solidFill>
              </a:rPr>
              <a:t>(Gén.3:13) </a:t>
            </a:r>
            <a:r>
              <a:rPr lang="es-CO" dirty="0" smtClean="0"/>
              <a:t>que </a:t>
            </a:r>
            <a:r>
              <a:rPr lang="es-CO" dirty="0"/>
              <a:t>Eva fue </a:t>
            </a:r>
            <a:r>
              <a:rPr lang="es-CO" dirty="0" smtClean="0"/>
              <a:t>engañada, y lo repite Pablo en </a:t>
            </a:r>
            <a:r>
              <a:rPr lang="es-CO" b="1" u="sng" dirty="0" smtClean="0">
                <a:solidFill>
                  <a:srgbClr val="FFFF00"/>
                </a:solidFill>
              </a:rPr>
              <a:t>(1Tim.2:1</a:t>
            </a:r>
            <a:r>
              <a:rPr lang="es-CO" u="sng" dirty="0" smtClean="0">
                <a:solidFill>
                  <a:srgbClr val="FFFF00"/>
                </a:solidFill>
              </a:rPr>
              <a:t>4), </a:t>
            </a:r>
            <a:r>
              <a:rPr lang="es-CO" dirty="0" smtClean="0"/>
              <a:t>pero además dice que Adán </a:t>
            </a:r>
            <a:r>
              <a:rPr lang="es-CO" dirty="0"/>
              <a:t>no lo fue. </a:t>
            </a:r>
            <a:r>
              <a:rPr lang="es-CO" dirty="0" smtClean="0"/>
              <a:t>Lo que quiere decir que él </a:t>
            </a:r>
            <a:r>
              <a:rPr lang="es-CO" dirty="0"/>
              <a:t>eligió desobedecer a Dios. 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6594" y="476672"/>
            <a:ext cx="2935885" cy="30963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1345531" y="4005064"/>
            <a:ext cx="6480720" cy="2677656"/>
          </a:xfrm>
          <a:prstGeom prst="rect">
            <a:avLst/>
          </a:prstGeom>
          <a:solidFill>
            <a:schemeClr val="bg2">
              <a:lumMod val="5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s-CO" sz="2800" dirty="0" smtClean="0"/>
              <a:t>Es así como Adán </a:t>
            </a:r>
            <a:r>
              <a:rPr lang="es-CO" sz="2800" dirty="0"/>
              <a:t>siguió a Satanás en su rebeldía contra </a:t>
            </a:r>
            <a:r>
              <a:rPr lang="es-CO" sz="2800" dirty="0" smtClean="0"/>
              <a:t>Dios, lo mismo que habían hecho la tercera parte de ángeles en el cielo. </a:t>
            </a:r>
          </a:p>
          <a:p>
            <a:pPr algn="ctr"/>
            <a:r>
              <a:rPr lang="es-CO" sz="2800" dirty="0" smtClean="0"/>
              <a:t>Dijo </a:t>
            </a:r>
            <a:r>
              <a:rPr lang="es-CO" sz="2800" dirty="0"/>
              <a:t>en su corazón: </a:t>
            </a:r>
            <a:endParaRPr lang="es-CO" sz="2800" dirty="0" smtClean="0"/>
          </a:p>
          <a:p>
            <a:pPr algn="ctr"/>
            <a:r>
              <a:rPr lang="es-CO" sz="2800" dirty="0" smtClean="0"/>
              <a:t>“</a:t>
            </a:r>
            <a:r>
              <a:rPr lang="es-CO" sz="2800" dirty="0">
                <a:latin typeface="Agency FB" pitchFamily="34" charset="0"/>
              </a:rPr>
              <a:t>Haré lo que YO quiero hacer</a:t>
            </a:r>
            <a:r>
              <a:rPr lang="es-CO" sz="2800" dirty="0"/>
              <a:t>”.</a:t>
            </a:r>
          </a:p>
        </p:txBody>
      </p:sp>
    </p:spTree>
    <p:extLst>
      <p:ext uri="{BB962C8B-B14F-4D97-AF65-F5344CB8AC3E}">
        <p14:creationId xmlns:p14="http://schemas.microsoft.com/office/powerpoint/2010/main" val="3398445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967459" y="332656"/>
            <a:ext cx="3692773" cy="2952328"/>
          </a:xfrm>
        </p:spPr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es-CO" dirty="0"/>
              <a:t>Por la rebelión de Adán, el pecado entró al mundo. Adán transmitió su naturaleza rebelde a sus hijos </a:t>
            </a:r>
            <a:r>
              <a:rPr lang="es-CO" dirty="0" smtClean="0"/>
              <a:t>y estos a sus hijos hasta el día de hoy en el </a:t>
            </a:r>
            <a:r>
              <a:rPr lang="es-CO" dirty="0"/>
              <a:t>mundo entero. </a:t>
            </a:r>
            <a:r>
              <a:rPr lang="es-CO" dirty="0" smtClean="0"/>
              <a:t> </a:t>
            </a:r>
          </a:p>
          <a:p>
            <a:pPr marL="0" indent="0" algn="ctr">
              <a:buNone/>
            </a:pPr>
            <a:r>
              <a:rPr lang="es-CO" dirty="0" smtClean="0"/>
              <a:t>Antes del diluvio: lea </a:t>
            </a:r>
            <a:r>
              <a:rPr lang="es-CO" dirty="0" smtClean="0">
                <a:solidFill>
                  <a:srgbClr val="FF0000"/>
                </a:solidFill>
              </a:rPr>
              <a:t>Gén.6:5.</a:t>
            </a:r>
            <a:endParaRPr lang="es-CO" dirty="0">
              <a:solidFill>
                <a:srgbClr val="FF0000"/>
              </a:solidFill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1187624" y="3429000"/>
            <a:ext cx="6806918" cy="3108543"/>
          </a:xfrm>
          <a:prstGeom prst="rect">
            <a:avLst/>
          </a:prstGeom>
          <a:solidFill>
            <a:srgbClr val="FFC000"/>
          </a:solidFill>
        </p:spPr>
        <p:txBody>
          <a:bodyPr wrap="square">
            <a:spAutoFit/>
          </a:bodyPr>
          <a:lstStyle/>
          <a:p>
            <a:pPr algn="ctr"/>
            <a:r>
              <a:rPr lang="es-CO" sz="2800" b="1" dirty="0">
                <a:solidFill>
                  <a:srgbClr val="0070C0"/>
                </a:solidFill>
              </a:rPr>
              <a:t>De allí en </a:t>
            </a:r>
            <a:r>
              <a:rPr lang="es-CO" sz="2800" b="1" dirty="0" smtClean="0">
                <a:solidFill>
                  <a:srgbClr val="0070C0"/>
                </a:solidFill>
              </a:rPr>
              <a:t>adelante hasta el diluvio, y después del diluvio, la </a:t>
            </a:r>
            <a:r>
              <a:rPr lang="es-CO" sz="2800" b="1" dirty="0">
                <a:solidFill>
                  <a:srgbClr val="0070C0"/>
                </a:solidFill>
              </a:rPr>
              <a:t>rebeldía fue un principio en el corazón del hombre. La Biblia dice: </a:t>
            </a:r>
            <a:r>
              <a:rPr lang="es-CO" sz="2800" b="1" dirty="0" smtClean="0">
                <a:solidFill>
                  <a:srgbClr val="0070C0"/>
                </a:solidFill>
              </a:rPr>
              <a:t> «. </a:t>
            </a:r>
            <a:r>
              <a:rPr lang="es-CO" sz="2800" b="1" dirty="0">
                <a:solidFill>
                  <a:srgbClr val="0070C0"/>
                </a:solidFill>
              </a:rPr>
              <a:t>. . </a:t>
            </a:r>
            <a:r>
              <a:rPr lang="es-CO" sz="2800" b="1" u="sng" dirty="0">
                <a:solidFill>
                  <a:srgbClr val="0070C0"/>
                </a:solidFill>
                <a:latin typeface="Agency FB" pitchFamily="34" charset="0"/>
              </a:rPr>
              <a:t>cada cual se apartó por su camino</a:t>
            </a:r>
            <a:r>
              <a:rPr lang="es-CO" sz="2800" b="1" dirty="0">
                <a:solidFill>
                  <a:srgbClr val="0070C0"/>
                </a:solidFill>
              </a:rPr>
              <a:t>. . </a:t>
            </a:r>
            <a:r>
              <a:rPr lang="es-CO" sz="2800" b="1" dirty="0" smtClean="0">
                <a:solidFill>
                  <a:srgbClr val="0070C0"/>
                </a:solidFill>
              </a:rPr>
              <a:t>.» </a:t>
            </a:r>
            <a:r>
              <a:rPr lang="es-CO" sz="2800" b="1" dirty="0" smtClean="0">
                <a:solidFill>
                  <a:srgbClr val="FF0000"/>
                </a:solidFill>
              </a:rPr>
              <a:t>(</a:t>
            </a:r>
            <a:r>
              <a:rPr lang="es-CO" sz="2800" b="1" dirty="0">
                <a:solidFill>
                  <a:srgbClr val="FF0000"/>
                </a:solidFill>
              </a:rPr>
              <a:t>Isaías 53:6). </a:t>
            </a:r>
            <a:endParaRPr lang="es-CO" sz="2800" b="1" dirty="0" smtClean="0">
              <a:solidFill>
                <a:srgbClr val="FF0000"/>
              </a:solidFill>
            </a:endParaRPr>
          </a:p>
          <a:p>
            <a:pPr algn="ctr"/>
            <a:r>
              <a:rPr lang="es-CO" sz="2800" b="1" dirty="0" smtClean="0">
                <a:solidFill>
                  <a:srgbClr val="0070C0"/>
                </a:solidFill>
              </a:rPr>
              <a:t>Por </a:t>
            </a:r>
            <a:r>
              <a:rPr lang="es-CO" sz="2800" b="1" dirty="0">
                <a:solidFill>
                  <a:srgbClr val="0070C0"/>
                </a:solidFill>
              </a:rPr>
              <a:t>esto la Biblia se refiere a los inconversos </a:t>
            </a:r>
            <a:r>
              <a:rPr lang="es-CO" sz="2800" b="1" dirty="0" smtClean="0">
                <a:solidFill>
                  <a:srgbClr val="0070C0"/>
                </a:solidFill>
              </a:rPr>
              <a:t>como “</a:t>
            </a:r>
            <a:r>
              <a:rPr lang="es-CO" sz="2800" b="1" dirty="0">
                <a:solidFill>
                  <a:srgbClr val="0070C0"/>
                </a:solidFill>
              </a:rPr>
              <a:t>hijos de desobediencia”.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884" y="138534"/>
            <a:ext cx="2695575" cy="3146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138534"/>
            <a:ext cx="2212082" cy="3146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47452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6400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>
            <a:spLocks noGrp="1"/>
          </p:cNvSpPr>
          <p:nvPr>
            <p:ph type="title"/>
          </p:nvPr>
        </p:nvSpPr>
        <p:spPr>
          <a:solidFill>
            <a:schemeClr val="accent2">
              <a:lumMod val="40000"/>
              <a:lumOff val="60000"/>
            </a:schemeClr>
          </a:solidFill>
        </p:spPr>
        <p:txBody>
          <a:bodyPr>
            <a:normAutofit fontScale="90000"/>
          </a:bodyPr>
          <a:lstStyle/>
          <a:p>
            <a:r>
              <a:rPr lang="es-CO" b="1" i="1" dirty="0" smtClean="0">
                <a:latin typeface="Agency FB" pitchFamily="34" charset="0"/>
              </a:rPr>
              <a:t>¿Porqué surgió el pecado tanto en el cielo como en la tierra?</a:t>
            </a:r>
            <a:endParaRPr lang="es-CO" b="1" i="1" dirty="0">
              <a:latin typeface="Agency FB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1"/>
            <a:ext cx="5842992" cy="2764904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s-CO" dirty="0" smtClean="0"/>
              <a:t>Para responder a esta pregunta, leamos tres pasajes de la Santa Biblia:</a:t>
            </a:r>
          </a:p>
          <a:p>
            <a:pPr marL="0" indent="0">
              <a:buNone/>
            </a:pPr>
            <a:r>
              <a:rPr lang="es-CO" sz="3900" b="1" dirty="0" smtClean="0">
                <a:solidFill>
                  <a:srgbClr val="FF0000"/>
                </a:solidFill>
              </a:rPr>
              <a:t>1</a:t>
            </a:r>
            <a:r>
              <a:rPr lang="es-CO" dirty="0" smtClean="0"/>
              <a:t>). La Biblia dice en </a:t>
            </a:r>
            <a:r>
              <a:rPr lang="es-CO" b="1" dirty="0" smtClean="0">
                <a:solidFill>
                  <a:srgbClr val="FFFF00"/>
                </a:solidFill>
              </a:rPr>
              <a:t>(1Juan 3:4), </a:t>
            </a:r>
            <a:r>
              <a:rPr lang="es-CO" dirty="0" smtClean="0"/>
              <a:t>que el pecado es la »</a:t>
            </a:r>
            <a:r>
              <a:rPr lang="es-CO" b="1" dirty="0" smtClean="0">
                <a:latin typeface="Agency FB" pitchFamily="34" charset="0"/>
              </a:rPr>
              <a:t>transgreción de la Ley</a:t>
            </a:r>
            <a:r>
              <a:rPr lang="es-CO" dirty="0" smtClean="0"/>
              <a:t>». </a:t>
            </a:r>
          </a:p>
        </p:txBody>
      </p:sp>
      <p:sp>
        <p:nvSpPr>
          <p:cNvPr id="5" name="4 Rectángulo"/>
          <p:cNvSpPr/>
          <p:nvPr/>
        </p:nvSpPr>
        <p:spPr>
          <a:xfrm>
            <a:off x="467544" y="4797152"/>
            <a:ext cx="813690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b="1" dirty="0">
                <a:solidFill>
                  <a:srgbClr val="FFFF00"/>
                </a:solidFill>
              </a:rPr>
              <a:t>C.B.A. </a:t>
            </a:r>
            <a:r>
              <a:rPr lang="es-CO" sz="2400" dirty="0"/>
              <a:t>Todo pecado es ilegalidad (contra el principio de ley); toda ilegalidad es pecado.  Juan, con su manera sencilla y penetrante, pone al descubierto el verdadero carácter del pecado. Declara que pecado es no hacer caso de la ley, es decir, de la ley de Dios.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41763">
            <a:off x="6631550" y="1611001"/>
            <a:ext cx="1819275" cy="2514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08227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3"/>
            <a:ext cx="8291264" cy="115212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s-CO" sz="4000" b="1" dirty="0" smtClean="0">
                <a:solidFill>
                  <a:srgbClr val="FF0000"/>
                </a:solidFill>
              </a:rPr>
              <a:t>2</a:t>
            </a:r>
            <a:r>
              <a:rPr lang="es-CO" dirty="0" smtClean="0"/>
              <a:t>). «</a:t>
            </a:r>
            <a:r>
              <a:rPr lang="es-CO" b="1" dirty="0" smtClean="0">
                <a:latin typeface="Agency FB" pitchFamily="34" charset="0"/>
              </a:rPr>
              <a:t>pero </a:t>
            </a:r>
            <a:r>
              <a:rPr lang="es-CO" b="1" dirty="0">
                <a:latin typeface="Agency FB" pitchFamily="34" charset="0"/>
              </a:rPr>
              <a:t>donde no hay ley, tampoco hay transgresión</a:t>
            </a:r>
            <a:r>
              <a:rPr lang="es-CO" dirty="0"/>
              <a:t>», dice </a:t>
            </a:r>
            <a:r>
              <a:rPr lang="es-CO" b="1" dirty="0">
                <a:solidFill>
                  <a:srgbClr val="FFFF00"/>
                </a:solidFill>
              </a:rPr>
              <a:t>(Rom.5:13). </a:t>
            </a:r>
            <a:endParaRPr lang="es-CO" b="1" dirty="0" smtClean="0">
              <a:solidFill>
                <a:srgbClr val="FFFF00"/>
              </a:solidFill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467544" y="2023429"/>
            <a:ext cx="5760640" cy="22775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4000" b="1" dirty="0">
                <a:solidFill>
                  <a:srgbClr val="FF0000"/>
                </a:solidFill>
              </a:rPr>
              <a:t>3</a:t>
            </a:r>
            <a:r>
              <a:rPr lang="es-CO" sz="4000" dirty="0"/>
              <a:t>)</a:t>
            </a:r>
            <a:r>
              <a:rPr lang="es-CO" sz="2800" dirty="0"/>
              <a:t>. También dice en </a:t>
            </a:r>
            <a:r>
              <a:rPr lang="es-CO" sz="2800" b="1" dirty="0">
                <a:solidFill>
                  <a:srgbClr val="FFFF00"/>
                </a:solidFill>
              </a:rPr>
              <a:t>(Eze.28:15) </a:t>
            </a:r>
            <a:r>
              <a:rPr lang="es-CO" sz="2800" dirty="0"/>
              <a:t>refiriéndose a Lucifer: «</a:t>
            </a:r>
            <a:r>
              <a:rPr lang="es-CO" sz="2800" dirty="0">
                <a:latin typeface="Agency FB" pitchFamily="34" charset="0"/>
              </a:rPr>
              <a:t>Perfecto eras en todos tus caminos desde el día que fuiste creado, hasta que se halló en ti maldad</a:t>
            </a:r>
            <a:r>
              <a:rPr lang="es-CO" sz="2800" dirty="0" smtClean="0"/>
              <a:t>».</a:t>
            </a:r>
            <a:endParaRPr lang="es-CO" sz="2800" dirty="0"/>
          </a:p>
          <a:p>
            <a:endParaRPr lang="es-CO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1772816"/>
            <a:ext cx="2518867" cy="2448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2627784" y="4437112"/>
            <a:ext cx="6318448" cy="2246769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</p:spPr>
        <p:txBody>
          <a:bodyPr wrap="square">
            <a:spAutoFit/>
          </a:bodyPr>
          <a:lstStyle/>
          <a:p>
            <a:pPr algn="r"/>
            <a:r>
              <a:rPr lang="es-CO" sz="2800" b="1" dirty="0">
                <a:solidFill>
                  <a:srgbClr val="FFFF00"/>
                </a:solidFill>
              </a:rPr>
              <a:t>C. B. A. En Patriarcas y Profetas p 11-23 y Conflicto de los Siglos  p546-558 </a:t>
            </a:r>
            <a:r>
              <a:rPr lang="es-CO" sz="2800" dirty="0"/>
              <a:t>se describe en forma detallada la naturaleza del pecado que ocasionó la exclusión de Satanás del cielo. </a:t>
            </a: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4300976"/>
            <a:ext cx="1543050" cy="228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87626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260648"/>
            <a:ext cx="5482952" cy="3491135"/>
          </a:xfrm>
          <a:solidFill>
            <a:schemeClr val="accent6">
              <a:lumMod val="40000"/>
              <a:lumOff val="60000"/>
            </a:schemeClr>
          </a:solidFill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s-CO" dirty="0"/>
              <a:t>Los textos citados anteriormente dan a entender que para que Lucifer se convirtiera en pecador, en el cielo existía una Ley la cual fue violada no solamente por </a:t>
            </a:r>
            <a:r>
              <a:rPr lang="es-CO" dirty="0" smtClean="0"/>
              <a:t>él, </a:t>
            </a:r>
            <a:r>
              <a:rPr lang="es-CO" dirty="0"/>
              <a:t>sino por todos los ángeles que le acompañaron, lo que ocasionó su expulsión del cielo.</a:t>
            </a:r>
          </a:p>
          <a:p>
            <a:endParaRPr lang="es-CO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1516" y="322670"/>
            <a:ext cx="2809875" cy="34663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1713364" y="4077072"/>
            <a:ext cx="5618749" cy="267765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s-CO" sz="2400" dirty="0"/>
              <a:t>Pero además, encontramos que tanto los ángeles como los seres humanos fueron dotados de libre albedrío, o sea, tenían plena libertad de elección para decidir si obedecían a Dios o no le obedecían</a:t>
            </a:r>
            <a:r>
              <a:rPr lang="es-CO" sz="2400" dirty="0" smtClean="0"/>
              <a:t>. Por tanto, la elección que tomaran tenía resultados para vida o para muerte.</a:t>
            </a:r>
            <a:endParaRPr lang="es-CO" sz="2400" dirty="0"/>
          </a:p>
        </p:txBody>
      </p:sp>
    </p:spTree>
    <p:extLst>
      <p:ext uri="{BB962C8B-B14F-4D97-AF65-F5344CB8AC3E}">
        <p14:creationId xmlns:p14="http://schemas.microsoft.com/office/powerpoint/2010/main" val="2574805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6400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solidFill>
            <a:schemeClr val="accent5">
              <a:lumMod val="60000"/>
              <a:lumOff val="40000"/>
            </a:schemeClr>
          </a:solidFill>
        </p:spPr>
        <p:txBody>
          <a:bodyPr>
            <a:normAutofit fontScale="90000"/>
          </a:bodyPr>
          <a:lstStyle/>
          <a:p>
            <a:r>
              <a:rPr lang="es-CO" b="1" i="1" dirty="0" smtClean="0">
                <a:latin typeface="Agency FB" pitchFamily="34" charset="0"/>
              </a:rPr>
              <a:t>¿Si eso sucedió en el cielo, que ocasiono la expulsión de Adán del huerto?</a:t>
            </a:r>
            <a:endParaRPr lang="es-CO" b="1" i="1" dirty="0">
              <a:latin typeface="Agency FB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2404864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s-CO" b="1" dirty="0">
                <a:solidFill>
                  <a:srgbClr val="FFFF00"/>
                </a:solidFill>
              </a:rPr>
              <a:t>Génesis </a:t>
            </a:r>
            <a:r>
              <a:rPr lang="es-CO" b="1" dirty="0" smtClean="0">
                <a:solidFill>
                  <a:srgbClr val="FFFF00"/>
                </a:solidFill>
              </a:rPr>
              <a:t>2:15-17 </a:t>
            </a:r>
            <a:r>
              <a:rPr lang="es-CO" dirty="0" smtClean="0"/>
              <a:t>dice:  Tomó</a:t>
            </a:r>
            <a:r>
              <a:rPr lang="es-CO" dirty="0"/>
              <a:t>, pues, Jehová Dios al hombre, y le puso en el huerto de Edén, para que lo labrara y lo guardase. </a:t>
            </a:r>
            <a:r>
              <a:rPr lang="es-CO" dirty="0" smtClean="0"/>
              <a:t>16 </a:t>
            </a:r>
            <a:r>
              <a:rPr lang="es-CO" dirty="0"/>
              <a:t>Y mandó Jehová Dios al hombre, diciendo: </a:t>
            </a:r>
            <a:r>
              <a:rPr lang="es-CO" dirty="0" smtClean="0"/>
              <a:t>«</a:t>
            </a:r>
            <a:r>
              <a:rPr lang="es-CO" dirty="0" smtClean="0">
                <a:latin typeface="Agency FB" pitchFamily="34" charset="0"/>
              </a:rPr>
              <a:t>De </a:t>
            </a:r>
            <a:r>
              <a:rPr lang="es-CO" dirty="0">
                <a:latin typeface="Agency FB" pitchFamily="34" charset="0"/>
              </a:rPr>
              <a:t>todo árbol del huerto comerás; </a:t>
            </a:r>
            <a:r>
              <a:rPr lang="es-CO" dirty="0" smtClean="0">
                <a:latin typeface="Agency FB" pitchFamily="34" charset="0"/>
              </a:rPr>
              <a:t>17 </a:t>
            </a:r>
            <a:r>
              <a:rPr lang="es-CO" dirty="0">
                <a:latin typeface="Agency FB" pitchFamily="34" charset="0"/>
              </a:rPr>
              <a:t>mas del árbol de la ciencia del bien y el mal no comerás; porque el día que de él comieres, ciertamente </a:t>
            </a:r>
            <a:r>
              <a:rPr lang="es-CO" dirty="0" smtClean="0">
                <a:latin typeface="Agency FB" pitchFamily="34" charset="0"/>
              </a:rPr>
              <a:t>morirás</a:t>
            </a:r>
            <a:r>
              <a:rPr lang="es-CO" dirty="0" smtClean="0"/>
              <a:t>».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688750" y="4509120"/>
            <a:ext cx="5184576" cy="2308324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s-CO" sz="2400" dirty="0">
                <a:solidFill>
                  <a:srgbClr val="FF0000"/>
                </a:solidFill>
              </a:rPr>
              <a:t>Génesis 3:1-6</a:t>
            </a:r>
            <a:r>
              <a:rPr lang="es-CO" sz="2400" dirty="0"/>
              <a:t>, nos dice que Adán y Eva desobedecieron el mandato de Dios, y más adelante en el </a:t>
            </a:r>
            <a:r>
              <a:rPr lang="es-CO" sz="2400" dirty="0">
                <a:solidFill>
                  <a:srgbClr val="FF0000"/>
                </a:solidFill>
              </a:rPr>
              <a:t>verso (23), </a:t>
            </a:r>
            <a:r>
              <a:rPr lang="es-CO" sz="2400" dirty="0"/>
              <a:t>nos dice «</a:t>
            </a:r>
            <a:r>
              <a:rPr lang="es-CO" sz="2400" b="1" u="sng" dirty="0"/>
              <a:t>Y lo sacó Jehová del huerto de Edén</a:t>
            </a:r>
            <a:r>
              <a:rPr lang="es-CO" sz="2400" dirty="0"/>
              <a:t>, para que labrase la tierra de que fue tomado». 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4509120"/>
            <a:ext cx="2466975" cy="1847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98248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512" y="274638"/>
            <a:ext cx="8712968" cy="1143000"/>
          </a:xfrm>
          <a:solidFill>
            <a:schemeClr val="tx2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r>
              <a:rPr lang="es-CO" sz="4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¿Cuál Ley existía en el cielo, que Lucifer cubría con sus alas, y qué Ley contenía la prohibición de Dios a Adán</a:t>
            </a:r>
            <a:r>
              <a:rPr lang="es-CO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es-CO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13184" y="1608814"/>
            <a:ext cx="5626968" cy="4988537"/>
          </a:xfrm>
          <a:solidFill>
            <a:schemeClr val="accent4">
              <a:lumMod val="40000"/>
              <a:lumOff val="60000"/>
            </a:schemeClr>
          </a:solidFill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s-CO" sz="3600" dirty="0" smtClean="0"/>
              <a:t>Si detallamos cuidadosamente lo que hiso Eva y Adán al comer del fruto del árbol descubrirás que son los mismos Mandamientos escritos por Dios en las dos tablas de piedra, veamos: </a:t>
            </a:r>
            <a:endParaRPr lang="es-CO" sz="36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77190">
            <a:off x="5902323" y="2039062"/>
            <a:ext cx="3086977" cy="37520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91361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260648"/>
            <a:ext cx="9144000" cy="6597352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s-CO" dirty="0" smtClean="0"/>
              <a:t>1). </a:t>
            </a:r>
            <a:r>
              <a:rPr lang="es-CO" dirty="0" smtClean="0">
                <a:solidFill>
                  <a:srgbClr val="FF0000"/>
                </a:solidFill>
              </a:rPr>
              <a:t>Gén.3:6</a:t>
            </a:r>
            <a:r>
              <a:rPr lang="es-CO" dirty="0" smtClean="0"/>
              <a:t>. Eva, colocó a Satanás en primer lugar, lugar que le correspondía a Dios: </a:t>
            </a:r>
            <a:r>
              <a:rPr lang="es-CO" u="sng" dirty="0" smtClean="0"/>
              <a:t>violo el primer mandamiento</a:t>
            </a:r>
            <a:r>
              <a:rPr lang="es-CO" dirty="0" smtClean="0"/>
              <a:t>.</a:t>
            </a:r>
          </a:p>
          <a:p>
            <a:pPr marL="0" indent="0">
              <a:buNone/>
            </a:pPr>
            <a:r>
              <a:rPr lang="es-CO" dirty="0" smtClean="0"/>
              <a:t>2). En el mismo versículo: Eva codició lo que no le correspondía, </a:t>
            </a:r>
            <a:r>
              <a:rPr lang="es-CO" u="sng" dirty="0" smtClean="0"/>
              <a:t>violó el decimo mandamiento. </a:t>
            </a:r>
          </a:p>
          <a:p>
            <a:pPr marL="0" indent="0">
              <a:buNone/>
            </a:pPr>
            <a:r>
              <a:rPr lang="es-CO" dirty="0" smtClean="0"/>
              <a:t>3). Eva robo lo que Dios se había reservado para Él, </a:t>
            </a:r>
            <a:r>
              <a:rPr lang="es-CO" u="sng" dirty="0" smtClean="0"/>
              <a:t>violó el octavo mandamiento.</a:t>
            </a:r>
          </a:p>
          <a:p>
            <a:pPr marL="0" indent="0">
              <a:buNone/>
            </a:pPr>
            <a:r>
              <a:rPr lang="es-CO" dirty="0" smtClean="0"/>
              <a:t>4). Al comer el fruto y darlo a su esposo, se mato a si misma, y se convirtió en acecina, </a:t>
            </a:r>
            <a:r>
              <a:rPr lang="es-CO" b="1" u="sng" dirty="0" smtClean="0"/>
              <a:t>violó el sexto mandamiento.</a:t>
            </a:r>
          </a:p>
          <a:p>
            <a:pPr marL="0" indent="0">
              <a:buNone/>
            </a:pPr>
            <a:r>
              <a:rPr lang="es-CO" dirty="0" smtClean="0"/>
              <a:t>5). Adán al escuchar la vos de su mujer, y comer del fruto, estaba escuchando también la vos de  Satanás y la de su mujer por encima de la de Dios. </a:t>
            </a:r>
            <a:r>
              <a:rPr lang="es-CO" u="sng" dirty="0" smtClean="0"/>
              <a:t>Violó el primer mandamiento</a:t>
            </a:r>
            <a:r>
              <a:rPr lang="es-CO" dirty="0" smtClean="0"/>
              <a:t>.</a:t>
            </a:r>
          </a:p>
          <a:p>
            <a:pPr marL="0" indent="0">
              <a:buNone/>
            </a:pPr>
            <a:r>
              <a:rPr lang="es-CO" dirty="0" smtClean="0"/>
              <a:t>6). Al decir: «</a:t>
            </a:r>
            <a:r>
              <a:rPr lang="es-CO" b="1" dirty="0" smtClean="0">
                <a:latin typeface="Agency FB" pitchFamily="34" charset="0"/>
              </a:rPr>
              <a:t>la mujer que me diste por compañera me dio del fruto</a:t>
            </a:r>
            <a:r>
              <a:rPr lang="es-CO" dirty="0" smtClean="0"/>
              <a:t>» le estaba cargando la culpa a su mujer y a Dios, </a:t>
            </a:r>
            <a:r>
              <a:rPr lang="es-CO" u="sng" dirty="0" smtClean="0"/>
              <a:t>estaba violando el noveno mandamiento.</a:t>
            </a:r>
          </a:p>
          <a:p>
            <a:pPr marL="0" indent="0">
              <a:buNone/>
            </a:pPr>
            <a:r>
              <a:rPr lang="es-CO" dirty="0" smtClean="0"/>
              <a:t>Nota: Esta Ley es una copia de la que está en el Arca de su Pacto que Juan vió en el Santuario celestial. Lea </a:t>
            </a:r>
            <a:r>
              <a:rPr lang="es-CO" dirty="0" smtClean="0">
                <a:solidFill>
                  <a:srgbClr val="FF0000"/>
                </a:solidFill>
              </a:rPr>
              <a:t>(Apoc.11:19; Deut.10:5), </a:t>
            </a:r>
            <a:r>
              <a:rPr lang="es-CO" dirty="0" smtClean="0"/>
              <a:t>y esa Ley será la base del juicio. Lea </a:t>
            </a:r>
            <a:r>
              <a:rPr lang="es-CO" dirty="0" smtClean="0">
                <a:solidFill>
                  <a:srgbClr val="FF0000"/>
                </a:solidFill>
              </a:rPr>
              <a:t>(San.2:10-12).</a:t>
            </a:r>
            <a:endParaRPr lang="es-CO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0246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65810" y="476673"/>
            <a:ext cx="8229600" cy="3024336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s-CO" dirty="0" smtClean="0"/>
              <a:t>Esta Ley estaba en la conciencia de los antediluvianos, y después </a:t>
            </a:r>
            <a:r>
              <a:rPr lang="es-CO" dirty="0"/>
              <a:t>del </a:t>
            </a:r>
            <a:r>
              <a:rPr lang="es-CO" dirty="0" smtClean="0"/>
              <a:t>diluvio Dios la escribió en dos tablas de piedra, además estableció otras leyes que nos ayudan a entender sus Diez Mandamientos, </a:t>
            </a:r>
            <a:r>
              <a:rPr lang="es-CO" dirty="0"/>
              <a:t>e instituyó el gobierno </a:t>
            </a:r>
            <a:r>
              <a:rPr lang="es-CO" dirty="0" smtClean="0"/>
              <a:t>humano, a solicitud del hombre. </a:t>
            </a:r>
          </a:p>
          <a:p>
            <a:pPr marL="0" indent="0" algn="ctr">
              <a:buNone/>
            </a:pPr>
            <a:r>
              <a:rPr lang="es-CO" dirty="0" smtClean="0"/>
              <a:t>Por favor, es muy importante que lea </a:t>
            </a:r>
            <a:r>
              <a:rPr lang="es-CO" dirty="0" smtClean="0">
                <a:solidFill>
                  <a:srgbClr val="FF0000"/>
                </a:solidFill>
              </a:rPr>
              <a:t>(1Sam.8:4,5).  </a:t>
            </a:r>
          </a:p>
          <a:p>
            <a:endParaRPr lang="es-CO" dirty="0"/>
          </a:p>
        </p:txBody>
      </p:sp>
      <p:pic>
        <p:nvPicPr>
          <p:cNvPr id="4098" name="Picture 2" descr="https://encrypted-tbn1.gstatic.com/images?q=tbn:ANd9GcTdzipdA6SoUVaeim9ssQX66ih0y1KGz2mBRP5P4VXrgyIxTs8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17032"/>
            <a:ext cx="2839269" cy="2572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3717032"/>
            <a:ext cx="3240360" cy="29999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7927" y="3717031"/>
            <a:ext cx="2581275" cy="25721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44324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solidFill>
            <a:schemeClr val="accent4">
              <a:lumMod val="40000"/>
              <a:lumOff val="60000"/>
            </a:schemeClr>
          </a:solidFill>
        </p:spPr>
        <p:txBody>
          <a:bodyPr/>
          <a:lstStyle/>
          <a:p>
            <a:r>
              <a:rPr lang="es-CO" b="1" i="1" dirty="0" smtClean="0">
                <a:latin typeface="Agency FB" pitchFamily="34" charset="0"/>
              </a:rPr>
              <a:t>¿Cuál era el propósito de Dios?</a:t>
            </a:r>
            <a:endParaRPr lang="es-CO" b="1" i="1" dirty="0">
              <a:latin typeface="Agency FB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  <a:noFill/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es-CO" dirty="0" smtClean="0"/>
              <a:t>Por lo que nos dice </a:t>
            </a:r>
            <a:r>
              <a:rPr lang="es-CO" dirty="0" smtClean="0">
                <a:solidFill>
                  <a:srgbClr val="FF0000"/>
                </a:solidFill>
              </a:rPr>
              <a:t>(1Sam.8:6,7), </a:t>
            </a:r>
            <a:r>
              <a:rPr lang="es-CO" dirty="0" smtClean="0"/>
              <a:t>sabemos que el propósito de Dios era que </a:t>
            </a:r>
            <a:r>
              <a:rPr lang="es-CO" u="sng" dirty="0" smtClean="0"/>
              <a:t>Él mismo gobernara el mundo a través de los jueces</a:t>
            </a:r>
            <a:r>
              <a:rPr lang="es-CO" dirty="0" smtClean="0"/>
              <a:t>.</a:t>
            </a:r>
          </a:p>
          <a:p>
            <a:pPr marL="0" indent="0" algn="ctr">
              <a:buNone/>
            </a:pPr>
            <a:r>
              <a:rPr lang="es-CO" dirty="0" smtClean="0"/>
              <a:t> </a:t>
            </a:r>
            <a:r>
              <a:rPr lang="es-CO" dirty="0" smtClean="0">
                <a:solidFill>
                  <a:srgbClr val="FF0000"/>
                </a:solidFill>
              </a:rPr>
              <a:t>(Éxo.18:13-22;1Sam.8:1).</a:t>
            </a:r>
            <a:r>
              <a:rPr lang="es-CO" dirty="0" smtClean="0"/>
              <a:t> </a:t>
            </a:r>
          </a:p>
          <a:p>
            <a:pPr marL="0" indent="0" algn="ctr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Pero </a:t>
            </a:r>
            <a:r>
              <a:rPr lang="es-CO" dirty="0"/>
              <a:t>desagradó a Samuel esta palabra que dijeron: </a:t>
            </a:r>
            <a:r>
              <a:rPr lang="es-CO" dirty="0" smtClean="0"/>
              <a:t>«</a:t>
            </a:r>
            <a:r>
              <a:rPr lang="es-CO" b="1" u="sng" dirty="0" smtClean="0"/>
              <a:t>Danos </a:t>
            </a:r>
            <a:r>
              <a:rPr lang="es-CO" b="1" u="sng" dirty="0"/>
              <a:t>ahora un rey que nos </a:t>
            </a:r>
            <a:r>
              <a:rPr lang="es-CO" b="1" u="sng" dirty="0" smtClean="0"/>
              <a:t>gobierne, como todas las naciones</a:t>
            </a:r>
            <a:r>
              <a:rPr lang="es-CO" dirty="0" smtClean="0"/>
              <a:t>». </a:t>
            </a:r>
            <a:r>
              <a:rPr lang="es-CO" dirty="0"/>
              <a:t>Y Samuel oró a </a:t>
            </a:r>
            <a:r>
              <a:rPr lang="es-CO" dirty="0" smtClean="0"/>
              <a:t>Jehová. 7 </a:t>
            </a:r>
            <a:r>
              <a:rPr lang="es-CO" dirty="0"/>
              <a:t>Y dijo Jehová a Samuel: </a:t>
            </a:r>
            <a:r>
              <a:rPr lang="es-CO" dirty="0" smtClean="0"/>
              <a:t> «</a:t>
            </a:r>
            <a:r>
              <a:rPr lang="es-CO" b="1" dirty="0" smtClean="0">
                <a:latin typeface="Agency FB" pitchFamily="34" charset="0"/>
              </a:rPr>
              <a:t>Oye </a:t>
            </a:r>
            <a:r>
              <a:rPr lang="es-CO" b="1" dirty="0">
                <a:latin typeface="Agency FB" pitchFamily="34" charset="0"/>
              </a:rPr>
              <a:t>la voz del pueblo en todo lo que te dijeren: porque no te han desechado a ti, sino a mí me han desechado, para que no reine sobre </a:t>
            </a:r>
            <a:r>
              <a:rPr lang="es-CO" b="1" dirty="0" smtClean="0">
                <a:latin typeface="Agency FB" pitchFamily="34" charset="0"/>
              </a:rPr>
              <a:t>ellos</a:t>
            </a:r>
            <a:r>
              <a:rPr lang="es-CO" dirty="0" smtClean="0"/>
              <a:t>».</a:t>
            </a:r>
          </a:p>
          <a:p>
            <a:pPr marL="0" indent="0" algn="ctr">
              <a:buNone/>
            </a:pPr>
            <a:r>
              <a:rPr lang="es-CO" dirty="0" smtClean="0"/>
              <a:t> Nota: Las «naciones» a las que se hace referencia aquí, eran naciones paganas, y los Judíos los querían imitar. 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976814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332656"/>
            <a:ext cx="9144000" cy="6192688"/>
          </a:xfrm>
          <a:solidFill>
            <a:schemeClr val="accent5">
              <a:lumMod val="50000"/>
            </a:schemeClr>
          </a:solidFill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b="1" dirty="0" smtClean="0">
                <a:solidFill>
                  <a:schemeClr val="bg1"/>
                </a:solidFill>
              </a:rPr>
              <a:t>Aquí Dios dio </a:t>
            </a:r>
            <a:r>
              <a:rPr lang="es-CO" b="1" dirty="0">
                <a:solidFill>
                  <a:schemeClr val="bg1"/>
                </a:solidFill>
              </a:rPr>
              <a:t>a los hombres la autoridad para ejecutar Sus leyes. Dios hizo esto para la protección de la humanidad. </a:t>
            </a:r>
            <a:endParaRPr lang="es-CO" b="1" dirty="0" smtClean="0">
              <a:solidFill>
                <a:schemeClr val="bg1"/>
              </a:solidFill>
            </a:endParaRPr>
          </a:p>
          <a:p>
            <a:pPr marL="0" indent="0" algn="ctr">
              <a:buNone/>
            </a:pPr>
            <a:r>
              <a:rPr lang="es-CO" b="1" dirty="0" smtClean="0">
                <a:solidFill>
                  <a:schemeClr val="bg1"/>
                </a:solidFill>
              </a:rPr>
              <a:t>La </a:t>
            </a:r>
            <a:r>
              <a:rPr lang="es-CO" b="1" dirty="0">
                <a:solidFill>
                  <a:schemeClr val="bg1"/>
                </a:solidFill>
              </a:rPr>
              <a:t>gente era tan pecadora y rebelde que si no hubiera tenido alguna forma de gobierno, habría sido imposible controlar el mal.</a:t>
            </a:r>
          </a:p>
          <a:p>
            <a:pPr marL="0" indent="0">
              <a:buNone/>
            </a:pPr>
            <a:endParaRPr lang="es-CO" b="1" dirty="0" smtClean="0">
              <a:solidFill>
                <a:schemeClr val="bg1"/>
              </a:solidFill>
            </a:endParaRPr>
          </a:p>
          <a:p>
            <a:pPr marL="0" indent="0" algn="ctr">
              <a:buNone/>
            </a:pPr>
            <a:r>
              <a:rPr lang="es-CO" b="1" u="sng" dirty="0" smtClean="0">
                <a:solidFill>
                  <a:schemeClr val="bg1"/>
                </a:solidFill>
              </a:rPr>
              <a:t>Fue </a:t>
            </a:r>
            <a:r>
              <a:rPr lang="es-CO" b="1" u="sng" dirty="0">
                <a:solidFill>
                  <a:schemeClr val="bg1"/>
                </a:solidFill>
              </a:rPr>
              <a:t>Dios quien instituyó la pena de muerte. Quería que los hombres comprendieran lo grave que es quitar la vida a otra persona</a:t>
            </a:r>
            <a:r>
              <a:rPr lang="es-CO" b="1" dirty="0">
                <a:solidFill>
                  <a:schemeClr val="bg1"/>
                </a:solidFill>
              </a:rPr>
              <a:t>. </a:t>
            </a:r>
            <a:endParaRPr lang="es-CO" b="1" dirty="0" smtClean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s-CO" b="1" dirty="0">
              <a:solidFill>
                <a:schemeClr val="bg1"/>
              </a:solidFill>
            </a:endParaRPr>
          </a:p>
          <a:p>
            <a:pPr marL="0" indent="0" algn="ctr">
              <a:buNone/>
            </a:pPr>
            <a:r>
              <a:rPr lang="es-CO" b="1" dirty="0" smtClean="0">
                <a:solidFill>
                  <a:schemeClr val="bg1"/>
                </a:solidFill>
              </a:rPr>
              <a:t>Dios </a:t>
            </a:r>
            <a:r>
              <a:rPr lang="es-CO" b="1" dirty="0">
                <a:solidFill>
                  <a:schemeClr val="bg1"/>
                </a:solidFill>
              </a:rPr>
              <a:t>dijo a </a:t>
            </a:r>
            <a:r>
              <a:rPr lang="es-CO" b="1" dirty="0" smtClean="0">
                <a:solidFill>
                  <a:schemeClr val="bg1"/>
                </a:solidFill>
              </a:rPr>
              <a:t>Noé: «</a:t>
            </a:r>
            <a:r>
              <a:rPr lang="es-CO" b="1" dirty="0" smtClean="0">
                <a:solidFill>
                  <a:schemeClr val="bg1"/>
                </a:solidFill>
                <a:latin typeface="Agency FB" pitchFamily="34" charset="0"/>
              </a:rPr>
              <a:t>El </a:t>
            </a:r>
            <a:r>
              <a:rPr lang="es-CO" b="1" dirty="0">
                <a:solidFill>
                  <a:schemeClr val="bg1"/>
                </a:solidFill>
                <a:latin typeface="Agency FB" pitchFamily="34" charset="0"/>
              </a:rPr>
              <a:t>que derramare sangre de hombre, por el hombre su sangre será </a:t>
            </a:r>
            <a:r>
              <a:rPr lang="es-CO" b="1" dirty="0" smtClean="0">
                <a:solidFill>
                  <a:schemeClr val="bg1"/>
                </a:solidFill>
                <a:latin typeface="Agency FB" pitchFamily="34" charset="0"/>
              </a:rPr>
              <a:t>derramada</a:t>
            </a:r>
            <a:r>
              <a:rPr lang="es-CO" b="1" dirty="0" smtClean="0">
                <a:solidFill>
                  <a:schemeClr val="bg1"/>
                </a:solidFill>
              </a:rPr>
              <a:t>». </a:t>
            </a:r>
            <a:r>
              <a:rPr lang="es-CO" b="1" u="sng" dirty="0" smtClean="0">
                <a:solidFill>
                  <a:schemeClr val="bg1"/>
                </a:solidFill>
              </a:rPr>
              <a:t>(</a:t>
            </a:r>
            <a:r>
              <a:rPr lang="es-CO" b="1" u="sng" dirty="0">
                <a:solidFill>
                  <a:schemeClr val="bg1"/>
                </a:solidFill>
              </a:rPr>
              <a:t>Génesis 9:6)</a:t>
            </a:r>
            <a:r>
              <a:rPr lang="es-CO" b="1" dirty="0">
                <a:solidFill>
                  <a:schemeClr val="bg1"/>
                </a:solidFill>
              </a:rPr>
              <a:t>.</a:t>
            </a:r>
          </a:p>
          <a:p>
            <a:endParaRPr lang="es-CO" u="sng" dirty="0"/>
          </a:p>
        </p:txBody>
      </p:sp>
    </p:spTree>
    <p:extLst>
      <p:ext uri="{BB962C8B-B14F-4D97-AF65-F5344CB8AC3E}">
        <p14:creationId xmlns:p14="http://schemas.microsoft.com/office/powerpoint/2010/main" val="2022663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solidFill>
            <a:schemeClr val="accent4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es-CO" sz="6000" b="1" i="1" dirty="0">
                <a:latin typeface="Agency FB" pitchFamily="34" charset="0"/>
              </a:rPr>
              <a:t>El Fracaso de Israel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79512" y="1600201"/>
            <a:ext cx="8784976" cy="1108720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es-CO" b="1" dirty="0" smtClean="0"/>
              <a:t>Como vimos en 1Samuel 8, fue el mimo «</a:t>
            </a:r>
            <a:r>
              <a:rPr lang="es-CO" b="1" dirty="0" smtClean="0">
                <a:latin typeface="Agency FB" pitchFamily="34" charset="0"/>
              </a:rPr>
              <a:t>pueblo de Dios</a:t>
            </a:r>
            <a:r>
              <a:rPr lang="es-CO" b="1" dirty="0" smtClean="0"/>
              <a:t>» el que pidió un gobierno humano como tenían los demás pueblos.</a:t>
            </a:r>
          </a:p>
        </p:txBody>
      </p:sp>
      <p:pic>
        <p:nvPicPr>
          <p:cNvPr id="3074" name="Picture 2" descr="Abraham es conocido por su gran fe, pero era también un hombre que obedecía a la autoridad de Di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2780929"/>
            <a:ext cx="1599024" cy="2232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232480" y="2996952"/>
            <a:ext cx="7147832" cy="2308324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s-CO" sz="2400" dirty="0"/>
              <a:t>Después del diluvio, Dios escogió a Abraham para ser el padre de una raza que se llamaría “</a:t>
            </a:r>
            <a:r>
              <a:rPr lang="es-CO" sz="2400" u="sng" dirty="0"/>
              <a:t>el pueblo de </a:t>
            </a:r>
            <a:r>
              <a:rPr lang="es-CO" sz="2400" dirty="0"/>
              <a:t>Dios</a:t>
            </a:r>
            <a:r>
              <a:rPr lang="es-CO" sz="2400" dirty="0" smtClean="0"/>
              <a:t>”. Dios </a:t>
            </a:r>
            <a:r>
              <a:rPr lang="es-CO" sz="2400" dirty="0"/>
              <a:t>quería un pueblo que le fuera obediente a Él en medio de la rebeldía de la raza </a:t>
            </a:r>
            <a:r>
              <a:rPr lang="es-CO" sz="2400" dirty="0" smtClean="0"/>
              <a:t>humana. Abraham </a:t>
            </a:r>
            <a:r>
              <a:rPr lang="es-CO" sz="2400" dirty="0"/>
              <a:t>es conocido por su gran fe, </a:t>
            </a:r>
            <a:r>
              <a:rPr lang="es-CO" sz="2400" dirty="0" smtClean="0"/>
              <a:t>era </a:t>
            </a:r>
            <a:r>
              <a:rPr lang="es-CO" sz="2400" dirty="0"/>
              <a:t>un hombre que obedecía a la autoridad de </a:t>
            </a:r>
            <a:r>
              <a:rPr lang="es-CO" sz="2400" dirty="0" smtClean="0"/>
              <a:t>Dios. </a:t>
            </a:r>
            <a:endParaRPr lang="es-CO" sz="2400" dirty="0"/>
          </a:p>
        </p:txBody>
      </p:sp>
      <p:sp>
        <p:nvSpPr>
          <p:cNvPr id="5" name="4 Rectángulo"/>
          <p:cNvSpPr/>
          <p:nvPr/>
        </p:nvSpPr>
        <p:spPr>
          <a:xfrm>
            <a:off x="27584" y="5545788"/>
            <a:ext cx="912335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dirty="0"/>
              <a:t>Dios dijo de Abraham</a:t>
            </a:r>
            <a:r>
              <a:rPr lang="es-CO" sz="2400" dirty="0" smtClean="0"/>
              <a:t>: «</a:t>
            </a:r>
            <a:r>
              <a:rPr lang="es-CO" sz="2800" b="1" dirty="0" smtClean="0">
                <a:latin typeface="Agency FB" pitchFamily="34" charset="0"/>
              </a:rPr>
              <a:t>Porque </a:t>
            </a:r>
            <a:r>
              <a:rPr lang="es-CO" sz="2800" b="1" dirty="0">
                <a:latin typeface="Agency FB" pitchFamily="34" charset="0"/>
              </a:rPr>
              <a:t>yo sé que mandará a sus hijos y a su casa después de sí, que guarden el camino de Jehová </a:t>
            </a:r>
            <a:r>
              <a:rPr lang="es-CO" sz="2400" dirty="0"/>
              <a:t>. . </a:t>
            </a:r>
            <a:r>
              <a:rPr lang="es-CO" sz="2400" dirty="0" smtClean="0"/>
              <a:t>.» </a:t>
            </a:r>
          </a:p>
          <a:p>
            <a:pPr algn="ctr"/>
            <a:r>
              <a:rPr lang="es-CO" sz="2400" b="1" dirty="0" smtClean="0">
                <a:solidFill>
                  <a:srgbClr val="FF0000"/>
                </a:solidFill>
              </a:rPr>
              <a:t>(</a:t>
            </a:r>
            <a:r>
              <a:rPr lang="es-CO" sz="2400" b="1" dirty="0">
                <a:solidFill>
                  <a:srgbClr val="FF0000"/>
                </a:solidFill>
              </a:rPr>
              <a:t>Génesis 18:19).</a:t>
            </a:r>
          </a:p>
        </p:txBody>
      </p:sp>
    </p:spTree>
    <p:extLst>
      <p:ext uri="{BB962C8B-B14F-4D97-AF65-F5344CB8AC3E}">
        <p14:creationId xmlns:p14="http://schemas.microsoft.com/office/powerpoint/2010/main" val="2909086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animBg="1"/>
      <p:bldP spid="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620688"/>
            <a:ext cx="9144000" cy="5760640"/>
          </a:xfrm>
          <a:solidFill>
            <a:schemeClr val="accent6">
              <a:lumMod val="60000"/>
              <a:lumOff val="40000"/>
            </a:schemeClr>
          </a:solidFill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es-CO" dirty="0"/>
              <a:t>Los descendientes de Abraham formaron la nación de Israel, el pueblo escogido de Dios. </a:t>
            </a:r>
            <a:endParaRPr lang="es-CO" dirty="0" smtClean="0"/>
          </a:p>
          <a:p>
            <a:pPr marL="0" indent="0" algn="ctr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b="1" dirty="0" smtClean="0">
                <a:solidFill>
                  <a:srgbClr val="0070C0"/>
                </a:solidFill>
              </a:rPr>
              <a:t>El </a:t>
            </a:r>
            <a:r>
              <a:rPr lang="es-CO" b="1" dirty="0">
                <a:solidFill>
                  <a:srgbClr val="0070C0"/>
                </a:solidFill>
              </a:rPr>
              <a:t>propósito de Dios era que su pueblo fuese obediente a Él y estableciera Su autoridad en la tierra. Dios quería que a través de la nación de Israel, todos los pueblos de la tierra llegaran a conocerle a Él.</a:t>
            </a:r>
          </a:p>
          <a:p>
            <a:pPr marL="0" indent="0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Pero </a:t>
            </a:r>
            <a:r>
              <a:rPr lang="es-CO" dirty="0"/>
              <a:t>el pueblo de Israel era desobediente y </a:t>
            </a:r>
            <a:r>
              <a:rPr lang="es-CO" dirty="0" smtClean="0"/>
              <a:t>rebelde, como vimos anteriormente, que fueron ellos los que pidieron un rey como tenían las demás naciones. Por ello Dios </a:t>
            </a:r>
            <a:r>
              <a:rPr lang="es-CO" dirty="0"/>
              <a:t>tuvo que castigarlo muchas veces. Al fin, Dios permitió que su nación fuese </a:t>
            </a:r>
            <a:r>
              <a:rPr lang="es-CO" dirty="0" smtClean="0"/>
              <a:t>destruida debido </a:t>
            </a:r>
            <a:r>
              <a:rPr lang="es-CO" dirty="0"/>
              <a:t>a su desobediencia continua. Aquellos que no murieron fueron llevados como esclavos </a:t>
            </a:r>
            <a:r>
              <a:rPr lang="es-CO" dirty="0" smtClean="0"/>
              <a:t>por 70 años, y otros fueron </a:t>
            </a:r>
            <a:r>
              <a:rPr lang="es-CO" dirty="0"/>
              <a:t>dispersados por todo el mundo.</a:t>
            </a:r>
          </a:p>
        </p:txBody>
      </p:sp>
    </p:spTree>
    <p:extLst>
      <p:ext uri="{BB962C8B-B14F-4D97-AF65-F5344CB8AC3E}">
        <p14:creationId xmlns:p14="http://schemas.microsoft.com/office/powerpoint/2010/main" val="15508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r>
              <a:rPr lang="es-CO" sz="5400" b="1" i="1" dirty="0">
                <a:latin typeface="Agency FB" pitchFamily="34" charset="0"/>
              </a:rPr>
              <a:t>La Obediencia del Hijo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5257800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s-CO" dirty="0" smtClean="0"/>
              <a:t>Dios </a:t>
            </a:r>
            <a:r>
              <a:rPr lang="es-CO" dirty="0"/>
              <a:t>creó a los ángeles, y muchos de ellos se rebelaron contra Él. Creó al hombre y el hombre se rebeló contra Él. Escogió la nación de Israel para que fuese Su pueblo, pero el pueblo de Israel </a:t>
            </a:r>
            <a:r>
              <a:rPr lang="es-CO" dirty="0" smtClean="0"/>
              <a:t>también se </a:t>
            </a:r>
            <a:r>
              <a:rPr lang="es-CO" dirty="0"/>
              <a:t>rebeló contra Él.</a:t>
            </a:r>
          </a:p>
          <a:p>
            <a:pPr marL="0" indent="0" algn="ctr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Pero a pesar de esta desobediencia, Dios había hablado desde el principio de un «</a:t>
            </a:r>
            <a:r>
              <a:rPr lang="es-CO" b="1" dirty="0" smtClean="0">
                <a:latin typeface="Agency FB" pitchFamily="34" charset="0"/>
              </a:rPr>
              <a:t>Descendiente</a:t>
            </a:r>
            <a:r>
              <a:rPr lang="es-CO" dirty="0" smtClean="0"/>
              <a:t>», para salvar al hombre del pecado y por ende, de la muerte eterna, lo encontramos en </a:t>
            </a:r>
            <a:r>
              <a:rPr lang="es-CO" dirty="0" smtClean="0">
                <a:solidFill>
                  <a:srgbClr val="FF0000"/>
                </a:solidFill>
              </a:rPr>
              <a:t>(Gén.3:15).</a:t>
            </a:r>
          </a:p>
          <a:p>
            <a:pPr marL="0" indent="0" algn="ctr">
              <a:buNone/>
            </a:pPr>
            <a:r>
              <a:rPr lang="es-CO" dirty="0" smtClean="0">
                <a:solidFill>
                  <a:srgbClr val="FF0000"/>
                </a:solidFill>
              </a:rPr>
              <a:t> </a:t>
            </a:r>
          </a:p>
          <a:p>
            <a:pPr marL="0" indent="0" algn="ctr">
              <a:buNone/>
            </a:pPr>
            <a:r>
              <a:rPr lang="es-CO" dirty="0" smtClean="0"/>
              <a:t>Lo que descubrimos en esta reflexión es que, Satanás estaba trabajando arduamente por impedir el cumplimiento de esta promesa.</a:t>
            </a:r>
          </a:p>
        </p:txBody>
      </p:sp>
    </p:spTree>
    <p:extLst>
      <p:ext uri="{BB962C8B-B14F-4D97-AF65-F5344CB8AC3E}">
        <p14:creationId xmlns:p14="http://schemas.microsoft.com/office/powerpoint/2010/main" val="1577360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692697"/>
            <a:ext cx="5122912" cy="2376264"/>
          </a:xfrm>
          <a:solidFill>
            <a:schemeClr val="accent6">
              <a:lumMod val="60000"/>
              <a:lumOff val="40000"/>
            </a:schemeClr>
          </a:solidFill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s-CO" dirty="0"/>
              <a:t>Y a pesar de las estrategias de Satanás: «</a:t>
            </a:r>
            <a:r>
              <a:rPr lang="es-CO" dirty="0">
                <a:latin typeface="Agency FB" pitchFamily="34" charset="0"/>
              </a:rPr>
              <a:t>Cuando vino el cumplimiento del tiempo, Dios envió a su Hijo, nacido de mujer y nacido bajo la Ley</a:t>
            </a:r>
            <a:r>
              <a:rPr lang="es-CO" dirty="0"/>
              <a:t>». </a:t>
            </a:r>
            <a:r>
              <a:rPr lang="es-CO" b="1" dirty="0">
                <a:solidFill>
                  <a:srgbClr val="FF0000"/>
                </a:solidFill>
              </a:rPr>
              <a:t>(Gál.4:4</a:t>
            </a:r>
            <a:r>
              <a:rPr lang="es-CO" b="1" dirty="0" smtClean="0">
                <a:solidFill>
                  <a:srgbClr val="FF0000"/>
                </a:solidFill>
              </a:rPr>
              <a:t>).</a:t>
            </a:r>
            <a:endParaRPr lang="es-CO" b="1" dirty="0">
              <a:solidFill>
                <a:srgbClr val="FF0000"/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3321" y="620688"/>
            <a:ext cx="2857500" cy="25202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4221796" y="3717032"/>
            <a:ext cx="4572000" cy="267765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>
            <a:spAutoFit/>
          </a:bodyPr>
          <a:lstStyle/>
          <a:p>
            <a:r>
              <a:rPr lang="es-CO" sz="2800" dirty="0"/>
              <a:t>Sabemos que el «Descendiente», El Señor Jesús, vino a morir por nuestros pecados, pero también vino para restablecer el principio de obediencia. </a:t>
            </a: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307" y="3861048"/>
            <a:ext cx="3011613" cy="25522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65850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95536" y="476673"/>
            <a:ext cx="5554960" cy="2664296"/>
          </a:xfrm>
          <a:solidFill>
            <a:srgbClr val="92D050"/>
          </a:solidFill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CO" dirty="0"/>
              <a:t>Jesús </a:t>
            </a:r>
            <a:r>
              <a:rPr lang="es-CO" dirty="0" smtClean="0"/>
              <a:t>dijo: Porque </a:t>
            </a:r>
            <a:r>
              <a:rPr lang="es-CO" dirty="0"/>
              <a:t>he descendido del cielo, no para hacer mi voluntad, sino la voluntad del que me </a:t>
            </a:r>
            <a:r>
              <a:rPr lang="es-CO" dirty="0" smtClean="0"/>
              <a:t>envió</a:t>
            </a:r>
          </a:p>
          <a:p>
            <a:pPr marL="0" indent="0" algn="ctr">
              <a:buNone/>
            </a:pPr>
            <a:r>
              <a:rPr lang="es-CO" dirty="0" smtClean="0">
                <a:solidFill>
                  <a:srgbClr val="FF0000"/>
                </a:solidFill>
              </a:rPr>
              <a:t> </a:t>
            </a:r>
            <a:r>
              <a:rPr lang="es-CO" dirty="0">
                <a:solidFill>
                  <a:srgbClr val="FF0000"/>
                </a:solidFill>
              </a:rPr>
              <a:t>(San Juan 6:38).</a:t>
            </a:r>
          </a:p>
          <a:p>
            <a:endParaRPr lang="es-CO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5035" y="404664"/>
            <a:ext cx="2826569" cy="2620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1488750" y="3933056"/>
            <a:ext cx="6008702" cy="193899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s-CO" sz="2400" b="1" dirty="0">
                <a:solidFill>
                  <a:srgbClr val="FF0000"/>
                </a:solidFill>
              </a:rPr>
              <a:t>Jesucristo es Dios. Antes de venir al mundo compartía la misma gloria y autoridad del Padre. Pero, cuando vino al mundo, abandonó Su posición de gloria. Se humilló a Sí mismo, haciéndose hombre. </a:t>
            </a:r>
          </a:p>
        </p:txBody>
      </p:sp>
    </p:spTree>
    <p:extLst>
      <p:ext uri="{BB962C8B-B14F-4D97-AF65-F5344CB8AC3E}">
        <p14:creationId xmlns:p14="http://schemas.microsoft.com/office/powerpoint/2010/main" val="38325615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6DCAC"/>
            </a:gs>
            <a:gs pos="12000">
              <a:srgbClr val="E6D78A"/>
            </a:gs>
            <a:gs pos="57000">
              <a:srgbClr val="C7AC4C"/>
            </a:gs>
            <a:gs pos="73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6120680"/>
          </a:xfrm>
        </p:spPr>
        <p:txBody>
          <a:bodyPr>
            <a:normAutofit fontScale="85000" lnSpcReduction="10000"/>
          </a:bodyPr>
          <a:lstStyle/>
          <a:p>
            <a:pPr marL="0" indent="0" algn="ctr">
              <a:buNone/>
            </a:pPr>
            <a:r>
              <a:rPr lang="es-CO" dirty="0"/>
              <a:t>La Biblia </a:t>
            </a:r>
            <a:r>
              <a:rPr lang="es-CO" dirty="0" smtClean="0"/>
              <a:t>dice: «</a:t>
            </a:r>
            <a:r>
              <a:rPr lang="es-CO" dirty="0" smtClean="0">
                <a:latin typeface="Agency FB" pitchFamily="34" charset="0"/>
              </a:rPr>
              <a:t>El </a:t>
            </a:r>
            <a:r>
              <a:rPr lang="es-CO" dirty="0">
                <a:latin typeface="Agency FB" pitchFamily="34" charset="0"/>
              </a:rPr>
              <a:t>cual, siendo en forma de Dios, no estimó el ser igual a Dios como cosa a que aferrarse, sino que se despojó a sí mismo, tomando forma de siervo, hecho semejante a los </a:t>
            </a:r>
            <a:r>
              <a:rPr lang="es-CO" dirty="0" smtClean="0">
                <a:latin typeface="Agency FB" pitchFamily="34" charset="0"/>
              </a:rPr>
              <a:t>hombres</a:t>
            </a:r>
            <a:r>
              <a:rPr lang="es-CO" dirty="0" smtClean="0"/>
              <a:t>» </a:t>
            </a:r>
          </a:p>
          <a:p>
            <a:pPr marL="0" indent="0" algn="ctr">
              <a:buNone/>
            </a:pPr>
            <a:r>
              <a:rPr lang="es-CO" dirty="0" smtClean="0">
                <a:solidFill>
                  <a:srgbClr val="FF0000"/>
                </a:solidFill>
              </a:rPr>
              <a:t>(</a:t>
            </a:r>
            <a:r>
              <a:rPr lang="es-CO" dirty="0">
                <a:solidFill>
                  <a:srgbClr val="FF0000"/>
                </a:solidFill>
              </a:rPr>
              <a:t>Filipenses </a:t>
            </a:r>
            <a:r>
              <a:rPr lang="es-CO" dirty="0" smtClean="0">
                <a:solidFill>
                  <a:srgbClr val="FF0000"/>
                </a:solidFill>
              </a:rPr>
              <a:t>2:6,7</a:t>
            </a:r>
            <a:r>
              <a:rPr lang="es-CO" dirty="0">
                <a:solidFill>
                  <a:srgbClr val="FF0000"/>
                </a:solidFill>
              </a:rPr>
              <a:t>).</a:t>
            </a:r>
          </a:p>
          <a:p>
            <a:endParaRPr lang="es-CO" dirty="0" smtClean="0"/>
          </a:p>
          <a:p>
            <a:pPr marL="0" indent="0" algn="ctr">
              <a:buNone/>
            </a:pPr>
            <a:r>
              <a:rPr lang="es-CO" sz="3500" b="1" u="sng" dirty="0" smtClean="0"/>
              <a:t>¿</a:t>
            </a:r>
            <a:r>
              <a:rPr lang="es-CO" sz="3500" b="1" u="sng" dirty="0"/>
              <a:t>Qué clase de hombre era Jesús? </a:t>
            </a:r>
            <a:endParaRPr lang="es-CO" sz="3500" b="1" u="sng" dirty="0" smtClean="0"/>
          </a:p>
          <a:p>
            <a:pPr marL="0" indent="0" algn="ctr">
              <a:buNone/>
            </a:pPr>
            <a:r>
              <a:rPr lang="es-CO" dirty="0" smtClean="0"/>
              <a:t>Era </a:t>
            </a:r>
            <a:r>
              <a:rPr lang="es-CO" dirty="0"/>
              <a:t>un hombre totalmente obediente a Dios. Ni una sola vez desobedeció a Dios</a:t>
            </a:r>
            <a:r>
              <a:rPr lang="es-CO" dirty="0" smtClean="0"/>
              <a:t>. </a:t>
            </a:r>
          </a:p>
          <a:p>
            <a:pPr marL="0" indent="0" algn="ctr">
              <a:buNone/>
            </a:pPr>
            <a:r>
              <a:rPr lang="es-CO" dirty="0" smtClean="0">
                <a:solidFill>
                  <a:srgbClr val="FF0000"/>
                </a:solidFill>
              </a:rPr>
              <a:t>Heb.4:15</a:t>
            </a:r>
            <a:r>
              <a:rPr lang="es-CO" dirty="0" smtClean="0"/>
              <a:t>, Dice</a:t>
            </a:r>
            <a:r>
              <a:rPr lang="es-CO" dirty="0"/>
              <a:t>. </a:t>
            </a:r>
            <a:r>
              <a:rPr lang="es-CO" dirty="0" smtClean="0"/>
              <a:t>«…</a:t>
            </a:r>
            <a:r>
              <a:rPr lang="es-CO" dirty="0" smtClean="0">
                <a:latin typeface="Agency FB" pitchFamily="34" charset="0"/>
              </a:rPr>
              <a:t>fue </a:t>
            </a:r>
            <a:r>
              <a:rPr lang="es-CO" dirty="0">
                <a:latin typeface="Agency FB" pitchFamily="34" charset="0"/>
              </a:rPr>
              <a:t>tentado en todo según nuestra semejanza, pero sin </a:t>
            </a:r>
            <a:r>
              <a:rPr lang="es-CO" dirty="0" smtClean="0">
                <a:latin typeface="Agency FB" pitchFamily="34" charset="0"/>
              </a:rPr>
              <a:t>pecado</a:t>
            </a:r>
            <a:r>
              <a:rPr lang="es-CO" dirty="0" smtClean="0"/>
              <a:t>». </a:t>
            </a:r>
            <a:r>
              <a:rPr lang="es-CO" dirty="0"/>
              <a:t>Ni </a:t>
            </a:r>
            <a:r>
              <a:rPr lang="es-CO" dirty="0"/>
              <a:t>una sola vez resistió la autoridad de Dios mientras que estuvo aquí en la tierra. La norma de Su vida era la </a:t>
            </a:r>
            <a:r>
              <a:rPr lang="es-CO" dirty="0" smtClean="0"/>
              <a:t>obediencia a los Mandamientos de Dios. Jesús </a:t>
            </a:r>
            <a:r>
              <a:rPr lang="es-CO" dirty="0"/>
              <a:t>dijo: . . . </a:t>
            </a:r>
            <a:r>
              <a:rPr lang="es-CO" dirty="0" smtClean="0"/>
              <a:t>«</a:t>
            </a:r>
            <a:r>
              <a:rPr lang="es-CO" dirty="0" smtClean="0">
                <a:latin typeface="Agency FB" pitchFamily="34" charset="0"/>
              </a:rPr>
              <a:t>Yo </a:t>
            </a:r>
            <a:r>
              <a:rPr lang="es-CO" dirty="0">
                <a:latin typeface="Agency FB" pitchFamily="34" charset="0"/>
              </a:rPr>
              <a:t>hago siempre lo que le </a:t>
            </a:r>
            <a:r>
              <a:rPr lang="es-CO" dirty="0" smtClean="0">
                <a:latin typeface="Agency FB" pitchFamily="34" charset="0"/>
              </a:rPr>
              <a:t>agrada</a:t>
            </a:r>
            <a:r>
              <a:rPr lang="es-CO" dirty="0" smtClean="0"/>
              <a:t>».</a:t>
            </a:r>
          </a:p>
          <a:p>
            <a:pPr marL="0" indent="0" algn="ctr">
              <a:buNone/>
            </a:pPr>
            <a:r>
              <a:rPr lang="es-CO" dirty="0">
                <a:solidFill>
                  <a:srgbClr val="FF0000"/>
                </a:solidFill>
              </a:rPr>
              <a:t> (San Juan 8:29</a:t>
            </a:r>
            <a:r>
              <a:rPr lang="es-CO" dirty="0" smtClean="0">
                <a:solidFill>
                  <a:srgbClr val="FF0000"/>
                </a:solidFill>
              </a:rPr>
              <a:t>).</a:t>
            </a:r>
            <a:endParaRPr lang="es-CO" dirty="0"/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5762338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3"/>
            <a:ext cx="6131024" cy="2952328"/>
          </a:xfrm>
          <a:solidFill>
            <a:schemeClr val="accent4">
              <a:lumMod val="20000"/>
              <a:lumOff val="80000"/>
            </a:schemeClr>
          </a:solidFill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s-CO" dirty="0"/>
              <a:t>En el huerto de Getsemaní, cuando el Señor Jesús meditaba en cargar nuestros pecados en la cruz, Él oró: Padre mío, si es posible, pase de mí esta copa; pero no sea como yo quiero, sino como </a:t>
            </a:r>
            <a:r>
              <a:rPr lang="es-CO" dirty="0" smtClean="0"/>
              <a:t>tú</a:t>
            </a:r>
          </a:p>
          <a:p>
            <a:pPr marL="0" indent="0" algn="ctr">
              <a:buNone/>
            </a:pPr>
            <a:r>
              <a:rPr lang="es-CO" dirty="0"/>
              <a:t> </a:t>
            </a:r>
            <a:r>
              <a:rPr lang="es-CO" dirty="0">
                <a:solidFill>
                  <a:srgbClr val="FF0000"/>
                </a:solidFill>
              </a:rPr>
              <a:t>(San Mateo 26:39). 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548680"/>
            <a:ext cx="2088232" cy="2808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2195736" y="3861048"/>
            <a:ext cx="4248472" cy="2677656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s-CO" sz="2800" dirty="0"/>
              <a:t>Ya que era la voluntad de Dios que Jesús muriera en la cruz por nuestros pecados, Él voluntariamente obedeció a Su Padre.</a:t>
            </a:r>
          </a:p>
        </p:txBody>
      </p:sp>
    </p:spTree>
    <p:extLst>
      <p:ext uri="{BB962C8B-B14F-4D97-AF65-F5344CB8AC3E}">
        <p14:creationId xmlns:p14="http://schemas.microsoft.com/office/powerpoint/2010/main" val="3273247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5"/>
            <a:ext cx="5842992" cy="3672408"/>
          </a:xfrm>
          <a:solidFill>
            <a:schemeClr val="bg1">
              <a:lumMod val="85000"/>
            </a:schemeClr>
          </a:solidFill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s-CO" dirty="0"/>
              <a:t>Jamás ha habido un suceso tan maravilloso en el universo como el Hijo de Dios siendo obediente hasta la muerte. </a:t>
            </a: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La </a:t>
            </a:r>
            <a:r>
              <a:rPr lang="es-CO" dirty="0"/>
              <a:t>Biblia </a:t>
            </a:r>
            <a:r>
              <a:rPr lang="es-CO" dirty="0" smtClean="0"/>
              <a:t>dice: </a:t>
            </a:r>
            <a:r>
              <a:rPr lang="es-CO" b="1" i="1" dirty="0" smtClean="0">
                <a:latin typeface="Agency FB" pitchFamily="34" charset="0"/>
              </a:rPr>
              <a:t>Y </a:t>
            </a:r>
            <a:r>
              <a:rPr lang="es-CO" b="1" i="1" dirty="0">
                <a:latin typeface="Agency FB" pitchFamily="34" charset="0"/>
              </a:rPr>
              <a:t>estando en la condición de hombre, se humilló a sí mismo, haciéndose obediente hasta la muerte, y muerte de cruz </a:t>
            </a:r>
            <a:r>
              <a:rPr lang="es-CO" b="1" i="1" dirty="0">
                <a:solidFill>
                  <a:srgbClr val="FF0000"/>
                </a:solidFill>
              </a:rPr>
              <a:t>(Filipenses 2:8</a:t>
            </a:r>
            <a:r>
              <a:rPr lang="es-CO" b="1" i="1" dirty="0" smtClean="0">
                <a:solidFill>
                  <a:srgbClr val="FF0000"/>
                </a:solidFill>
              </a:rPr>
              <a:t>).</a:t>
            </a:r>
            <a:r>
              <a:rPr lang="es-CO" dirty="0" smtClean="0">
                <a:solidFill>
                  <a:srgbClr val="FF0000"/>
                </a:solidFill>
              </a:rPr>
              <a:t> </a:t>
            </a:r>
            <a:endParaRPr lang="es-CO" dirty="0">
              <a:solidFill>
                <a:srgbClr val="FF0000"/>
              </a:solidFill>
            </a:endParaRPr>
          </a:p>
        </p:txBody>
      </p:sp>
      <p:pic>
        <p:nvPicPr>
          <p:cNvPr id="5122" name="Picture 2" descr="“Se humilló a sí mismo, haciéndose obediente hasta la muerte...”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00" y="476672"/>
            <a:ext cx="2857500" cy="35283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827584" y="4603712"/>
            <a:ext cx="7848872" cy="224676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s-CO" sz="2800" b="1" dirty="0">
                <a:solidFill>
                  <a:srgbClr val="0070C0"/>
                </a:solidFill>
              </a:rPr>
              <a:t>Porque Cristo se humilló a sí mismo y fue obediente hasta la muerte, Dios el Padre lo levantó de entre los muertos y lo exaltó hasta el trono mismo del </a:t>
            </a:r>
            <a:r>
              <a:rPr lang="es-CO" sz="2800" b="1" dirty="0" smtClean="0">
                <a:solidFill>
                  <a:srgbClr val="0070C0"/>
                </a:solidFill>
              </a:rPr>
              <a:t>universo para interceder por todos aquellos que acudan a Él en busca de perdón.</a:t>
            </a:r>
            <a:endParaRPr lang="es-CO" sz="28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45402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88640"/>
            <a:ext cx="8229600" cy="6336704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s-CO" dirty="0"/>
              <a:t>La Biblia dice</a:t>
            </a:r>
            <a:r>
              <a:rPr lang="es-CO" dirty="0" smtClean="0"/>
              <a:t>: «</a:t>
            </a:r>
            <a:r>
              <a:rPr lang="es-CO" dirty="0" smtClean="0">
                <a:latin typeface="Agency FB" pitchFamily="34" charset="0"/>
              </a:rPr>
              <a:t>Por </a:t>
            </a:r>
            <a:r>
              <a:rPr lang="es-CO" dirty="0">
                <a:latin typeface="Agency FB" pitchFamily="34" charset="0"/>
              </a:rPr>
              <a:t>lo cual Dios también le exaltó hasta lo sumo, y le dio un nombre que es sobre todo </a:t>
            </a:r>
            <a:r>
              <a:rPr lang="es-CO" dirty="0" smtClean="0">
                <a:latin typeface="Agency FB" pitchFamily="34" charset="0"/>
              </a:rPr>
              <a:t>nombre»</a:t>
            </a:r>
          </a:p>
          <a:p>
            <a:pPr marL="0" indent="0" algn="ctr">
              <a:buNone/>
            </a:pPr>
            <a:r>
              <a:rPr lang="es-CO" dirty="0" smtClean="0">
                <a:latin typeface="Agency FB" pitchFamily="34" charset="0"/>
              </a:rPr>
              <a:t> </a:t>
            </a:r>
            <a:r>
              <a:rPr lang="es-CO" dirty="0">
                <a:solidFill>
                  <a:srgbClr val="FF0000"/>
                </a:solidFill>
                <a:latin typeface="Agency FB" pitchFamily="34" charset="0"/>
              </a:rPr>
              <a:t>(Filipenses 2:9).</a:t>
            </a:r>
          </a:p>
          <a:p>
            <a:pPr marL="0" indent="0" algn="ctr">
              <a:buNone/>
            </a:pPr>
            <a:r>
              <a:rPr lang="es-CO" dirty="0" smtClean="0"/>
              <a:t>Rey de reyes y Señor de señores </a:t>
            </a:r>
            <a:r>
              <a:rPr lang="es-CO" dirty="0" smtClean="0">
                <a:solidFill>
                  <a:srgbClr val="FF0000"/>
                </a:solidFill>
              </a:rPr>
              <a:t>(Apoc.19:16). </a:t>
            </a:r>
          </a:p>
          <a:p>
            <a:pPr marL="0" indent="0" algn="ctr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«</a:t>
            </a:r>
            <a:r>
              <a:rPr lang="es-CO" dirty="0" smtClean="0">
                <a:latin typeface="Agency FB" pitchFamily="34" charset="0"/>
              </a:rPr>
              <a:t>Por lo cual Dios también le exaltó hasta lo sumo </a:t>
            </a:r>
            <a:r>
              <a:rPr lang="es-CO" dirty="0" smtClean="0"/>
              <a:t>. .» </a:t>
            </a:r>
            <a:r>
              <a:rPr lang="es-CO" dirty="0" smtClean="0">
                <a:solidFill>
                  <a:srgbClr val="FF0000"/>
                </a:solidFill>
              </a:rPr>
              <a:t>(Filipenses 2:8,9).</a:t>
            </a:r>
            <a:r>
              <a:rPr lang="es-CO" dirty="0" smtClean="0"/>
              <a:t> </a:t>
            </a:r>
          </a:p>
          <a:p>
            <a:pPr marL="0" indent="0" algn="ctr">
              <a:buNone/>
            </a:pPr>
            <a:r>
              <a:rPr lang="es-CO" dirty="0" smtClean="0"/>
              <a:t>A este hombre, Jesucristo, se le ha dado «</a:t>
            </a:r>
            <a:r>
              <a:rPr lang="es-CO" dirty="0" smtClean="0">
                <a:latin typeface="Agency FB" pitchFamily="34" charset="0"/>
              </a:rPr>
              <a:t>toda autoridad en el cielo y en la tierra» </a:t>
            </a:r>
            <a:r>
              <a:rPr lang="es-CO" dirty="0" smtClean="0">
                <a:solidFill>
                  <a:srgbClr val="FF0000"/>
                </a:solidFill>
                <a:latin typeface="+mj-lt"/>
              </a:rPr>
              <a:t>(Mat.28:18). </a:t>
            </a:r>
            <a:r>
              <a:rPr lang="es-CO" dirty="0" smtClean="0"/>
              <a:t>Ha llegado a ser Cabeza de una nueva raza: los hijos de Dios. </a:t>
            </a:r>
          </a:p>
          <a:p>
            <a:pPr marL="0" indent="0" algn="ctr">
              <a:buNone/>
            </a:pPr>
            <a:r>
              <a:rPr lang="es-CO" b="1" dirty="0" smtClean="0">
                <a:solidFill>
                  <a:srgbClr val="0070C0"/>
                </a:solidFill>
              </a:rPr>
              <a:t>Tal como Él vivió Su vida por el principio de la obediencia, así debemos vivir nosotros por esta misma norma de obediencia, ya que al cielo «</a:t>
            </a:r>
            <a:r>
              <a:rPr lang="es-CO" b="1" dirty="0" smtClean="0">
                <a:solidFill>
                  <a:srgbClr val="0070C0"/>
                </a:solidFill>
                <a:latin typeface="Agency FB" pitchFamily="34" charset="0"/>
              </a:rPr>
              <a:t>no entrará nada sucio o que haga abominación y mentira</a:t>
            </a:r>
            <a:r>
              <a:rPr lang="es-CO" b="1" dirty="0" smtClean="0">
                <a:solidFill>
                  <a:srgbClr val="0070C0"/>
                </a:solidFill>
              </a:rPr>
              <a:t>».</a:t>
            </a:r>
          </a:p>
          <a:p>
            <a:pPr marL="0" indent="0" algn="ctr">
              <a:buNone/>
            </a:pPr>
            <a:r>
              <a:rPr lang="es-CO" b="1" dirty="0" smtClean="0">
                <a:solidFill>
                  <a:srgbClr val="0070C0"/>
                </a:solidFill>
              </a:rPr>
              <a:t>Lea </a:t>
            </a:r>
            <a:r>
              <a:rPr lang="es-CO" b="1" dirty="0" smtClean="0">
                <a:solidFill>
                  <a:srgbClr val="FF0000"/>
                </a:solidFill>
              </a:rPr>
              <a:t>(Apoc.21:27).</a:t>
            </a: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2487971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solidFill>
            <a:schemeClr val="accent2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r>
              <a:rPr lang="es-CO" b="1" i="1" dirty="0" smtClean="0">
                <a:latin typeface="Agency FB" pitchFamily="34" charset="0"/>
              </a:rPr>
              <a:t>La Biblia presenta </a:t>
            </a:r>
            <a:r>
              <a:rPr lang="es-CO" b="1" i="1" dirty="0" smtClean="0">
                <a:latin typeface="Agency FB" pitchFamily="34" charset="0"/>
              </a:rPr>
              <a:t>Dos </a:t>
            </a:r>
            <a:r>
              <a:rPr lang="es-CO" b="1" i="1" dirty="0">
                <a:latin typeface="Agency FB" pitchFamily="34" charset="0"/>
              </a:rPr>
              <a:t>Principios en el Mundo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95536" y="1772817"/>
            <a:ext cx="5770984" cy="2880320"/>
          </a:xfrm>
          <a:noFill/>
        </p:spPr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es-CO" b="1" dirty="0" smtClean="0"/>
              <a:t>Y queramos o no, tenemos </a:t>
            </a:r>
            <a:r>
              <a:rPr lang="es-CO" b="1" dirty="0"/>
              <a:t>que reconocer</a:t>
            </a:r>
            <a:r>
              <a:rPr lang="es-CO" dirty="0"/>
              <a:t> que hoy día existen dos principios en el mundo:</a:t>
            </a:r>
          </a:p>
          <a:p>
            <a:pPr marL="0" indent="0">
              <a:buNone/>
            </a:pPr>
            <a:r>
              <a:rPr lang="es-CO" sz="4100" b="1" dirty="0" smtClean="0">
                <a:solidFill>
                  <a:srgbClr val="FF0000"/>
                </a:solidFill>
              </a:rPr>
              <a:t>1</a:t>
            </a:r>
            <a:r>
              <a:rPr lang="es-CO" b="1" dirty="0" smtClean="0"/>
              <a:t>). El </a:t>
            </a:r>
            <a:r>
              <a:rPr lang="es-CO" b="1" dirty="0"/>
              <a:t>principio de rebeldía</a:t>
            </a:r>
            <a:r>
              <a:rPr lang="es-CO" dirty="0"/>
              <a:t>, que es el principio </a:t>
            </a:r>
            <a:r>
              <a:rPr lang="es-CO" dirty="0" smtClean="0"/>
              <a:t>implantado por Satanás</a:t>
            </a:r>
            <a:r>
              <a:rPr lang="es-CO" dirty="0"/>
              <a:t>.</a:t>
            </a:r>
            <a:br>
              <a:rPr lang="es-CO" dirty="0"/>
            </a:br>
            <a:endParaRPr lang="es-CO" dirty="0"/>
          </a:p>
          <a:p>
            <a:pPr marL="0" indent="0">
              <a:buNone/>
            </a:pPr>
            <a:r>
              <a:rPr lang="es-CO" sz="3400" b="1" dirty="0" smtClean="0">
                <a:solidFill>
                  <a:srgbClr val="FF0000"/>
                </a:solidFill>
              </a:rPr>
              <a:t>2</a:t>
            </a:r>
            <a:r>
              <a:rPr lang="es-CO" b="1" dirty="0" smtClean="0"/>
              <a:t>).El </a:t>
            </a:r>
            <a:r>
              <a:rPr lang="es-CO" b="1" dirty="0"/>
              <a:t>principio de obediencia</a:t>
            </a:r>
            <a:r>
              <a:rPr lang="es-CO" dirty="0"/>
              <a:t>, que es el principio de Cristo</a:t>
            </a:r>
            <a:r>
              <a:rPr lang="es-CO" dirty="0" smtClean="0"/>
              <a:t>.</a:t>
            </a:r>
            <a:endParaRPr lang="es-CO" dirty="0"/>
          </a:p>
        </p:txBody>
      </p:sp>
      <p:pic>
        <p:nvPicPr>
          <p:cNvPr id="6146" name="Picture 2" descr="El Principio de Rebeldía: “YO haré lo que quiero”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1844825"/>
            <a:ext cx="2362200" cy="24482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683568" y="5013176"/>
            <a:ext cx="7848872" cy="107721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s-CO" sz="3200" b="1" i="1" dirty="0">
                <a:solidFill>
                  <a:srgbClr val="FF0000"/>
                </a:solidFill>
              </a:rPr>
              <a:t>Cada persona pasa su vida guiada por uno u otro de estos dos principios.</a:t>
            </a:r>
          </a:p>
        </p:txBody>
      </p:sp>
    </p:spTree>
    <p:extLst>
      <p:ext uri="{BB962C8B-B14F-4D97-AF65-F5344CB8AC3E}">
        <p14:creationId xmlns:p14="http://schemas.microsoft.com/office/powerpoint/2010/main" val="15657440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es-CO" b="1" i="1" dirty="0" smtClean="0">
                <a:latin typeface="Agency FB" pitchFamily="34" charset="0"/>
              </a:rPr>
              <a:t>¿Cuál es el principio básico del mundo?</a:t>
            </a:r>
            <a:endParaRPr lang="es-CO" b="1" i="1" dirty="0">
              <a:latin typeface="Agency FB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s-CO" sz="3900" b="1" dirty="0">
                <a:solidFill>
                  <a:srgbClr val="FF0000"/>
                </a:solidFill>
              </a:rPr>
              <a:t>1</a:t>
            </a:r>
            <a:r>
              <a:rPr lang="es-CO" dirty="0"/>
              <a:t>). </a:t>
            </a:r>
            <a:r>
              <a:rPr lang="es-CO" sz="3500" b="1" u="sng" dirty="0"/>
              <a:t>El principio básico del mundo es </a:t>
            </a:r>
            <a:r>
              <a:rPr lang="es-CO" sz="3500" b="1" u="sng" dirty="0" smtClean="0"/>
              <a:t>la rebeldía</a:t>
            </a:r>
            <a:r>
              <a:rPr lang="es-CO" sz="3500" b="1" u="sng" dirty="0"/>
              <a:t>.</a:t>
            </a:r>
            <a:r>
              <a:rPr lang="es-CO" dirty="0"/>
              <a:t> </a:t>
            </a: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La </a:t>
            </a:r>
            <a:r>
              <a:rPr lang="es-CO" dirty="0"/>
              <a:t>Biblia habla de:  </a:t>
            </a:r>
            <a:r>
              <a:rPr lang="es-CO" dirty="0" smtClean="0"/>
              <a:t>«. </a:t>
            </a:r>
            <a:r>
              <a:rPr lang="es-CO" dirty="0"/>
              <a:t>. . </a:t>
            </a:r>
            <a:r>
              <a:rPr lang="es-CO" dirty="0">
                <a:latin typeface="Agency FB" pitchFamily="34" charset="0"/>
              </a:rPr>
              <a:t>el espíritu que ahora opera en los hijos de </a:t>
            </a:r>
            <a:r>
              <a:rPr lang="es-CO" dirty="0" smtClean="0">
                <a:latin typeface="Agency FB" pitchFamily="34" charset="0"/>
              </a:rPr>
              <a:t>desobediencia</a:t>
            </a:r>
            <a:r>
              <a:rPr lang="es-CO" dirty="0" smtClean="0"/>
              <a:t>».</a:t>
            </a:r>
          </a:p>
          <a:p>
            <a:pPr marL="0" indent="0" algn="ctr">
              <a:buNone/>
            </a:pPr>
            <a:r>
              <a:rPr lang="es-CO" dirty="0" smtClean="0">
                <a:solidFill>
                  <a:srgbClr val="FF0000"/>
                </a:solidFill>
              </a:rPr>
              <a:t>(</a:t>
            </a:r>
            <a:r>
              <a:rPr lang="es-CO" dirty="0">
                <a:solidFill>
                  <a:srgbClr val="FF0000"/>
                </a:solidFill>
              </a:rPr>
              <a:t>Efesios 2:2)</a:t>
            </a:r>
            <a:r>
              <a:rPr lang="es-CO" dirty="0"/>
              <a:t>. </a:t>
            </a: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Ese </a:t>
            </a:r>
            <a:r>
              <a:rPr lang="es-CO" dirty="0"/>
              <a:t>espíritu es el espíritu mismo de Satanás y se manifiesta en la rebeldía contra </a:t>
            </a:r>
            <a:r>
              <a:rPr lang="es-CO" dirty="0" smtClean="0"/>
              <a:t>Dios, </a:t>
            </a:r>
            <a:r>
              <a:rPr lang="es-CO" dirty="0"/>
              <a:t>contra Su </a:t>
            </a:r>
            <a:r>
              <a:rPr lang="es-CO" dirty="0" smtClean="0"/>
              <a:t>Hijo. Esta </a:t>
            </a:r>
            <a:r>
              <a:rPr lang="es-CO" dirty="0"/>
              <a:t>actitud del mundo se expresa en </a:t>
            </a:r>
            <a:r>
              <a:rPr lang="es-CO" dirty="0" smtClean="0"/>
              <a:t>el</a:t>
            </a:r>
          </a:p>
          <a:p>
            <a:pPr marL="0" indent="0" algn="ctr">
              <a:buNone/>
            </a:pPr>
            <a:r>
              <a:rPr lang="es-CO" dirty="0" smtClean="0"/>
              <a:t> </a:t>
            </a:r>
            <a:r>
              <a:rPr lang="es-CO" dirty="0">
                <a:solidFill>
                  <a:srgbClr val="FF0000"/>
                </a:solidFill>
              </a:rPr>
              <a:t>Salmo </a:t>
            </a:r>
            <a:r>
              <a:rPr lang="es-CO" dirty="0" smtClean="0">
                <a:solidFill>
                  <a:srgbClr val="FF0000"/>
                </a:solidFill>
              </a:rPr>
              <a:t>2:2,3.</a:t>
            </a:r>
            <a:endParaRPr lang="es-CO" dirty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es-CO" dirty="0" smtClean="0"/>
              <a:t>Allí dice: «</a:t>
            </a:r>
            <a:r>
              <a:rPr lang="es-CO" dirty="0" smtClean="0">
                <a:latin typeface="Agency FB" pitchFamily="34" charset="0"/>
              </a:rPr>
              <a:t>Se </a:t>
            </a:r>
            <a:r>
              <a:rPr lang="es-CO" dirty="0">
                <a:latin typeface="Agency FB" pitchFamily="34" charset="0"/>
              </a:rPr>
              <a:t>levantarán los reyes de la tierra, Y príncipes consultarán unidos contra JEHOVÁ y contra su ungido, diciendo: Rompamos sus ligaduras, Y echemos de nosotros sus </a:t>
            </a:r>
            <a:r>
              <a:rPr lang="es-CO" dirty="0" smtClean="0">
                <a:latin typeface="Agency FB" pitchFamily="34" charset="0"/>
              </a:rPr>
              <a:t>cuerdas</a:t>
            </a:r>
            <a:r>
              <a:rPr lang="es-CO" dirty="0" smtClean="0"/>
              <a:t>».</a:t>
            </a:r>
            <a:endParaRPr lang="es-CO" dirty="0"/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17452999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5"/>
            <a:ext cx="5554960" cy="2880320"/>
          </a:xfrm>
          <a:solidFill>
            <a:srgbClr val="92D050"/>
          </a:solidFill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CO" dirty="0"/>
              <a:t>Esta actitud de rebeldía contra Dios </a:t>
            </a:r>
            <a:r>
              <a:rPr lang="es-CO" dirty="0" smtClean="0"/>
              <a:t>y Su Ley  </a:t>
            </a:r>
            <a:r>
              <a:rPr lang="es-CO" dirty="0"/>
              <a:t>emana del corazón expresándose en caos y </a:t>
            </a:r>
            <a:r>
              <a:rPr lang="es-CO" dirty="0" smtClean="0"/>
              <a:t>el desorden de toda índole que impera en el mundo. </a:t>
            </a:r>
            <a:endParaRPr lang="es-CO" dirty="0"/>
          </a:p>
          <a:p>
            <a:endParaRPr lang="es-CO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476672"/>
            <a:ext cx="2646040" cy="27363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4302224" y="3645024"/>
            <a:ext cx="4572000" cy="2246769"/>
          </a:xfrm>
          <a:prstGeom prst="rect">
            <a:avLst/>
          </a:prstGeom>
          <a:solidFill>
            <a:srgbClr val="92D050"/>
          </a:solidFill>
        </p:spPr>
        <p:txBody>
          <a:bodyPr>
            <a:spAutoFit/>
          </a:bodyPr>
          <a:lstStyle/>
          <a:p>
            <a:r>
              <a:rPr lang="es-CO" sz="2800" dirty="0"/>
              <a:t>La Biblia dice que el mundo se irá haciendo más y más descontrolado a medida que nos acerquemos </a:t>
            </a:r>
            <a:r>
              <a:rPr lang="es-CO" sz="2800" dirty="0" smtClean="0"/>
              <a:t>ala segunda venida </a:t>
            </a:r>
            <a:r>
              <a:rPr lang="es-CO" sz="2800" dirty="0"/>
              <a:t>d</a:t>
            </a:r>
            <a:r>
              <a:rPr lang="es-CO" sz="2800" dirty="0" smtClean="0"/>
              <a:t>el Señor.</a:t>
            </a:r>
            <a:endParaRPr lang="es-CO" sz="2800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501008"/>
            <a:ext cx="2808312" cy="25774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9527037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755576" y="764704"/>
            <a:ext cx="4546848" cy="5400600"/>
          </a:xfrm>
          <a:blipFill>
            <a:blip r:embed="rId2"/>
            <a:tile tx="0" ty="0" sx="100000" sy="100000" flip="none" algn="tl"/>
          </a:blipFill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CO" sz="3600" dirty="0"/>
              <a:t>Muchas personas que profesan ser cristianos nunca se han arrepentido de sus pecados. Siguen viviendo guiados por el principio de rebeldía y Cristo no los recibirá. </a:t>
            </a:r>
            <a:endParaRPr lang="es-CO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992427"/>
            <a:ext cx="2952328" cy="37338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5868144" y="4941168"/>
            <a:ext cx="295232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3200" b="1" u="sng" dirty="0">
                <a:solidFill>
                  <a:srgbClr val="FFFF00"/>
                </a:solidFill>
              </a:rPr>
              <a:t>Lea </a:t>
            </a:r>
            <a:r>
              <a:rPr lang="es-CO" sz="3200" b="1" u="sng" dirty="0" smtClean="0">
                <a:solidFill>
                  <a:srgbClr val="FFFF00"/>
                </a:solidFill>
              </a:rPr>
              <a:t>2Tim.3:1-7</a:t>
            </a:r>
            <a:r>
              <a:rPr lang="es-CO" sz="3200" b="1" u="sng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0019781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548680"/>
            <a:ext cx="4690864" cy="5904656"/>
          </a:xfrm>
          <a:blipFill>
            <a:blip r:embed="rId2"/>
            <a:tile tx="0" ty="0" sx="100000" sy="100000" flip="none" algn="tl"/>
          </a:blipFill>
        </p:spPr>
        <p:txBody>
          <a:bodyPr>
            <a:normAutofit fontScale="85000" lnSpcReduction="10000"/>
          </a:bodyPr>
          <a:lstStyle/>
          <a:p>
            <a:pPr marL="0" indent="0" algn="ctr">
              <a:buNone/>
            </a:pPr>
            <a:r>
              <a:rPr lang="es-CO" dirty="0" smtClean="0"/>
              <a:t>El Señor Jesucristo dijo: No todo el que me dice: Señor, Señor, entrará en el reino de los cielos, sino el que hace la voluntad de mi Padre que está en los cielos. Muchos me dirán en aquel día: Señor, Señor, ¿no profetizamos en tu nombre, y en tu nombre echamos fuera demonios, y en tu nombre hicimos muchos milagros? Y entonces les declararé: Nunca os conocí; apartaos de mí, hacedores de maldad </a:t>
            </a:r>
          </a:p>
          <a:p>
            <a:pPr marL="0" indent="0" algn="ctr">
              <a:buNone/>
            </a:pPr>
            <a:r>
              <a:rPr lang="es-CO" dirty="0" smtClean="0"/>
              <a:t>(Mateo 7:21–23). </a:t>
            </a:r>
            <a:endParaRPr lang="es-CO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548680"/>
            <a:ext cx="3240360" cy="2690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3645024"/>
            <a:ext cx="2880320" cy="2074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5292080" y="5719936"/>
            <a:ext cx="386061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rgbClr val="FF0000"/>
                </a:solidFill>
              </a:rPr>
              <a:t>De seguro todos estos dicen creer en Dios, pero pocos se deciden por el camino </a:t>
            </a:r>
            <a:r>
              <a:rPr lang="es-CO" sz="2000" b="1" dirty="0" smtClean="0">
                <a:solidFill>
                  <a:srgbClr val="FF0000"/>
                </a:solidFill>
              </a:rPr>
              <a:t>angosto.</a:t>
            </a:r>
            <a:endParaRPr lang="es-CO" sz="2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712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5"/>
            <a:ext cx="5698976" cy="3528392"/>
          </a:xfrm>
          <a:blipFill>
            <a:blip r:embed="rId2"/>
            <a:tile tx="0" ty="0" sx="100000" sy="100000" flip="none" algn="tl"/>
          </a:blipFill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s-CO" sz="4300" b="1" dirty="0" smtClean="0">
                <a:solidFill>
                  <a:srgbClr val="FF0000"/>
                </a:solidFill>
              </a:rPr>
              <a:t>2</a:t>
            </a:r>
            <a:r>
              <a:rPr lang="es-CO" sz="4800" b="1" dirty="0" smtClean="0"/>
              <a:t>)</a:t>
            </a:r>
            <a:r>
              <a:rPr lang="es-CO" b="1" dirty="0" smtClean="0"/>
              <a:t>. </a:t>
            </a:r>
            <a:r>
              <a:rPr lang="es-CO" b="1" u="sng" dirty="0" smtClean="0"/>
              <a:t>El </a:t>
            </a:r>
            <a:r>
              <a:rPr lang="es-CO" b="1" u="sng" dirty="0"/>
              <a:t>principio básico de los hijos de Dios es la</a:t>
            </a:r>
            <a:r>
              <a:rPr lang="es-CO" u="sng" dirty="0"/>
              <a:t> </a:t>
            </a:r>
            <a:r>
              <a:rPr lang="es-CO" b="1" u="sng" dirty="0"/>
              <a:t>obediencia</a:t>
            </a:r>
            <a:r>
              <a:rPr lang="es-CO" u="sng" dirty="0"/>
              <a:t>. </a:t>
            </a:r>
            <a:endParaRPr lang="es-CO" u="sng" dirty="0" smtClean="0"/>
          </a:p>
          <a:p>
            <a:pPr marL="0" indent="0" algn="ctr">
              <a:buNone/>
            </a:pPr>
            <a:r>
              <a:rPr lang="es-CO" dirty="0" smtClean="0"/>
              <a:t>Todo aquél que dice haber recibido a Cristo como su Salvador, debe </a:t>
            </a:r>
            <a:r>
              <a:rPr lang="es-CO" dirty="0"/>
              <a:t>respaldar la autoridad de </a:t>
            </a:r>
            <a:r>
              <a:rPr lang="es-CO" dirty="0" smtClean="0"/>
              <a:t>Dios. </a:t>
            </a:r>
          </a:p>
          <a:p>
            <a:pPr marL="0" indent="0" algn="ctr">
              <a:buNone/>
            </a:pPr>
            <a:r>
              <a:rPr lang="es-CO" dirty="0" smtClean="0"/>
              <a:t>Es muy importante que Lea </a:t>
            </a:r>
            <a:r>
              <a:rPr lang="es-CO" b="1" dirty="0" smtClean="0">
                <a:solidFill>
                  <a:srgbClr val="FF0000"/>
                </a:solidFill>
              </a:rPr>
              <a:t>(1Juan 2:3,4). </a:t>
            </a:r>
          </a:p>
        </p:txBody>
      </p:sp>
      <p:pic>
        <p:nvPicPr>
          <p:cNvPr id="7170" name="Picture 2" descr="El Principio de Obediencia: “Hágase TU voluntad”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5434" y="404664"/>
            <a:ext cx="2476500" cy="3456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2987824" y="4365104"/>
            <a:ext cx="5472608" cy="1938992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</p:spPr>
        <p:txBody>
          <a:bodyPr wrap="square">
            <a:spAutoFit/>
          </a:bodyPr>
          <a:lstStyle/>
          <a:p>
            <a:r>
              <a:rPr lang="es-CO" sz="2400" dirty="0"/>
              <a:t>Antes de aceptar a Cristo éramos rebeldes y desobedientes a los Mandamientos de Dios, pero cuando Dios nos salvó, hizo posible que viviéramos una vida nueva bajo el principio de la obediencia. 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422" y="4041342"/>
            <a:ext cx="2466975" cy="24119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434616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conveyor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39552" y="358207"/>
            <a:ext cx="5482952" cy="263874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s-CO" sz="3600" dirty="0" smtClean="0"/>
          </a:p>
          <a:p>
            <a:pPr marL="0" indent="0" algn="ctr">
              <a:buNone/>
            </a:pPr>
            <a:r>
              <a:rPr lang="es-CO" sz="3600" dirty="0" smtClean="0"/>
              <a:t>El </a:t>
            </a:r>
            <a:r>
              <a:rPr lang="es-CO" sz="3600" dirty="0"/>
              <a:t>Señor Jesucristo, “El Obediente”, vive ahora en nosotros. </a:t>
            </a:r>
            <a:endParaRPr lang="es-CO" sz="3600" dirty="0" smtClean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332656"/>
            <a:ext cx="2961878" cy="2808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4169489" y="3717032"/>
            <a:ext cx="4572000" cy="338554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CO" sz="2800" dirty="0"/>
              <a:t>La Biblia dice: </a:t>
            </a:r>
            <a:r>
              <a:rPr lang="es-CO" sz="2000" dirty="0"/>
              <a:t>¿</a:t>
            </a:r>
            <a:r>
              <a:rPr lang="es-CO" sz="3200" dirty="0">
                <a:latin typeface="Agency FB" pitchFamily="34" charset="0"/>
              </a:rPr>
              <a:t>O no os conocéis a vosotros mismos, que </a:t>
            </a:r>
            <a:r>
              <a:rPr lang="es-CO" sz="3200" b="1" dirty="0" smtClean="0">
                <a:latin typeface="Agency FB" pitchFamily="34" charset="0"/>
              </a:rPr>
              <a:t>Jesucristo </a:t>
            </a:r>
            <a:r>
              <a:rPr lang="es-CO" sz="3200" b="1" dirty="0">
                <a:latin typeface="Agency FB" pitchFamily="34" charset="0"/>
              </a:rPr>
              <a:t>está en vosotros . . .</a:t>
            </a:r>
            <a:r>
              <a:rPr lang="es-CO" sz="2000" b="1" dirty="0"/>
              <a:t> </a:t>
            </a:r>
            <a:r>
              <a:rPr lang="es-CO" sz="2000" b="1" dirty="0" smtClean="0"/>
              <a:t>?</a:t>
            </a:r>
          </a:p>
          <a:p>
            <a:pPr algn="ctr"/>
            <a:r>
              <a:rPr lang="es-CO" sz="2000" dirty="0" smtClean="0"/>
              <a:t> </a:t>
            </a:r>
            <a:r>
              <a:rPr lang="es-CO" sz="2000" b="1" dirty="0">
                <a:solidFill>
                  <a:srgbClr val="FF0000"/>
                </a:solidFill>
              </a:rPr>
              <a:t>(2 Corintios 13:5</a:t>
            </a:r>
            <a:r>
              <a:rPr lang="es-CO" sz="2000" b="1" dirty="0" smtClean="0">
                <a:solidFill>
                  <a:srgbClr val="FF0000"/>
                </a:solidFill>
              </a:rPr>
              <a:t>). </a:t>
            </a:r>
            <a:r>
              <a:rPr lang="es-CO" sz="2000" dirty="0" smtClean="0"/>
              <a:t>Recuerda que los Mandamientos de Dios son Diez, incluyendo el sábado, el más difícil de guardar.</a:t>
            </a:r>
            <a:endParaRPr lang="es-CO" sz="2000" dirty="0"/>
          </a:p>
          <a:p>
            <a:endParaRPr lang="es-CO" dirty="0"/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140968"/>
            <a:ext cx="2553072" cy="26571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287694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solidFill>
            <a:schemeClr val="accent5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r>
              <a:rPr lang="es-CO" b="1" i="1" dirty="0" smtClean="0">
                <a:latin typeface="Agency FB" pitchFamily="34" charset="0"/>
              </a:rPr>
              <a:t>¿Porqué tenemos que obedecer los Mandamientos de Dios?</a:t>
            </a:r>
            <a:endParaRPr lang="es-CO" b="1" i="1" dirty="0">
              <a:latin typeface="Agency FB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5482952" cy="2443187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s-CO" dirty="0"/>
              <a:t>Porque tenemos al Señor Jesucristo viviendo en nosotros, </a:t>
            </a:r>
            <a:r>
              <a:rPr lang="es-CO" dirty="0" smtClean="0"/>
              <a:t>y Él no puede morar en el corazón de quien no le obedece, pero si realmente le amamos, debemos obedecer </a:t>
            </a:r>
            <a:r>
              <a:rPr lang="es-CO" dirty="0"/>
              <a:t>a Dios. </a:t>
            </a:r>
            <a:endParaRPr lang="es-CO" dirty="0" smtClean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1628800"/>
            <a:ext cx="2468563" cy="2414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-7793" y="4180344"/>
            <a:ext cx="9143999" cy="267765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s-CO" sz="2400" dirty="0"/>
              <a:t>Pero nuestra obediencia no es </a:t>
            </a:r>
            <a:r>
              <a:rPr lang="es-CO" sz="2400" dirty="0" smtClean="0"/>
              <a:t>automática, es paso a paso, y lo podemos lograr gracia al E. Santo. Lea </a:t>
            </a:r>
            <a:r>
              <a:rPr lang="es-CO" sz="2400" dirty="0" smtClean="0">
                <a:solidFill>
                  <a:srgbClr val="FF0000"/>
                </a:solidFill>
              </a:rPr>
              <a:t>(Eze.36:27). </a:t>
            </a:r>
            <a:r>
              <a:rPr lang="es-CO" sz="2400" dirty="0" smtClean="0"/>
              <a:t>Recuerda,</a:t>
            </a:r>
            <a:r>
              <a:rPr lang="es-CO" sz="2400" dirty="0" smtClean="0">
                <a:solidFill>
                  <a:srgbClr val="FF0000"/>
                </a:solidFill>
              </a:rPr>
              <a:t> </a:t>
            </a:r>
            <a:r>
              <a:rPr lang="es-CO" sz="2400" dirty="0" smtClean="0"/>
              <a:t>Cristo </a:t>
            </a:r>
            <a:r>
              <a:rPr lang="es-CO" sz="2400" dirty="0"/>
              <a:t>eligió vivir la vida bajo el principio de obediencia. Y nosotros debemos escoger vivir nuestra vida bajo el mismo principio. </a:t>
            </a:r>
            <a:endParaRPr lang="es-CO" sz="2400" dirty="0" smtClean="0"/>
          </a:p>
          <a:p>
            <a:pPr algn="ctr"/>
            <a:r>
              <a:rPr lang="es-CO" sz="2400" dirty="0" smtClean="0"/>
              <a:t>La </a:t>
            </a:r>
            <a:r>
              <a:rPr lang="es-CO" sz="2400" dirty="0"/>
              <a:t>Biblia dice:</a:t>
            </a:r>
          </a:p>
          <a:p>
            <a:pPr algn="ctr"/>
            <a:r>
              <a:rPr lang="es-CO" sz="2400" dirty="0" smtClean="0"/>
              <a:t>«</a:t>
            </a:r>
            <a:r>
              <a:rPr lang="es-CO" sz="2400" b="1" i="1" dirty="0" smtClean="0">
                <a:latin typeface="Agency FB" pitchFamily="34" charset="0"/>
              </a:rPr>
              <a:t>Haya</a:t>
            </a:r>
            <a:r>
              <a:rPr lang="es-CO" sz="2400" b="1" i="1" dirty="0">
                <a:latin typeface="Agency FB" pitchFamily="34" charset="0"/>
              </a:rPr>
              <a:t>, pues, en vosotros este sentir que hubo también en Cristo </a:t>
            </a:r>
            <a:r>
              <a:rPr lang="es-CO" sz="2400" b="1" i="1" dirty="0" smtClean="0">
                <a:latin typeface="Agency FB" pitchFamily="34" charset="0"/>
              </a:rPr>
              <a:t>Jesús</a:t>
            </a:r>
            <a:r>
              <a:rPr lang="es-CO" sz="2400" dirty="0" smtClean="0"/>
              <a:t>» </a:t>
            </a:r>
          </a:p>
          <a:p>
            <a:pPr algn="ctr"/>
            <a:r>
              <a:rPr lang="es-CO" sz="2400" dirty="0" smtClean="0"/>
              <a:t>(</a:t>
            </a:r>
            <a:r>
              <a:rPr lang="es-CO" sz="2400" dirty="0"/>
              <a:t>Filipenses 2:5).</a:t>
            </a:r>
          </a:p>
        </p:txBody>
      </p:sp>
    </p:spTree>
    <p:extLst>
      <p:ext uri="{BB962C8B-B14F-4D97-AF65-F5344CB8AC3E}">
        <p14:creationId xmlns:p14="http://schemas.microsoft.com/office/powerpoint/2010/main" val="18871069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conveyor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r>
              <a:rPr lang="es-CO" sz="6000" b="1" i="1" dirty="0" smtClean="0"/>
              <a:t>Conclusión</a:t>
            </a:r>
            <a:endParaRPr lang="es-CO" sz="6000" b="1" i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1"/>
            <a:ext cx="5266928" cy="2188839"/>
          </a:xfrm>
          <a:solidFill>
            <a:schemeClr val="accent4">
              <a:lumMod val="20000"/>
              <a:lumOff val="80000"/>
            </a:schemeClr>
          </a:solidFill>
        </p:spPr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es-CO" sz="4000" dirty="0" smtClean="0"/>
              <a:t>Ahora, como </a:t>
            </a:r>
            <a:r>
              <a:rPr lang="es-CO" sz="4000" dirty="0" smtClean="0"/>
              <a:t>familia de </a:t>
            </a:r>
            <a:r>
              <a:rPr lang="es-CO" sz="4000" dirty="0"/>
              <a:t>D</a:t>
            </a:r>
            <a:r>
              <a:rPr lang="es-CO" sz="4000" dirty="0" smtClean="0"/>
              <a:t>ios debemos </a:t>
            </a:r>
            <a:r>
              <a:rPr lang="es-CO" sz="4000" dirty="0" smtClean="0"/>
              <a:t>vivir bajo la autoridad de Dios</a:t>
            </a:r>
            <a:r>
              <a:rPr lang="es-CO" sz="4000" dirty="0" smtClean="0"/>
              <a:t>. Y debemos proclamar las buenas nuevas del Evangelio.</a:t>
            </a:r>
            <a:endParaRPr lang="es-CO" sz="4000" dirty="0"/>
          </a:p>
        </p:txBody>
      </p:sp>
      <p:sp>
        <p:nvSpPr>
          <p:cNvPr id="4" name="AutoShape 2" descr="data:image/jpeg;base64,/9j/4AAQSkZJRgABAQAAAQABAAD/2wCEAAkGBxMTERUUExMWFhUXGB4bGBcXGRwXHBkYHh4ZGBsgIB4bHSggHB0lHR0eITEhJSkrLi4uGCIzODMsNygtLisBCgoKDg0OGxAQGywmICY3LiwtMSwsLTQvLCwvMi0vLC0sLCwsLC8sLCwsLy80LCwsLCwsLCwsLywsLCwsLCwsLP/AABEIAPwAyAMBIgACEQEDEQH/xAAcAAEAAgMBAQEAAAAAAAAAAAAABQYDBAcCCAH/xABAEAACAQIEAwYEAwUGBwEBAAABAhEAAwQSITEFBkETIjJRYXEHgZGhFEKxI1LB0fAVJHKywuEIMzRic4Ki0iX/xAAZAQEAAwEBAAAAAAAAAAAAAAAAAgMEAQX/xAAuEQADAAICAQIEBAYDAAAAAAAAAQIDESExEgRBIlFhgRMysfBxkaHB0fEUM0L/2gAMAwEAAhEDEQA/AO40pSgFKUoBSlKAUpSgFKUoBSqPztzucO5sWApuAS7Nsg0I9yfL/aqWnxHx4GeUIBjVf96ofqJT0XLDWtnbKVUeS+dlxoyumS6OgMqftp86t1WxapbRXUuXpilKVIiKUpQClKUApSlAKUpQClKUApSlAKUpQClKUApSlAK0uMY0WbL3CYyqY9+lbtVH4m3owZB2JGvsQarzV4w2ieOfKkihclcEGLS7cv3Gy3CR3YBY9SSQTvW9xfk21ZwxFu45I17wWD9BI+tanw/tYk4NTYuBTncEEAx3jGhG0a9farBxP8Re7isqrlGZRszdZMho001rL4Lx1o3KnvZzLlziJw+IV/3WH08q+jcBi1u21uLswn+f3r5s5gw4t4h1mTvprrXX/hNxQXMOUnVQJHkdQfrA+9SxVq/4lGZbX1RfKUpWwyilKUApSlAKUpQClKUApSlAKUpQClKUApSlAKUpQCqF8WbZ7BG6Ax6T0n7/ANGr7VF+LN4rYt7QWMz5iCP0NU+o1+Gy3B/2I5hyVx65h3u21GbNGVZgZvepfE47Eq3anKZSCNFyqDPnqdd9apuEtkYhBqMxIJOkz/vU5jeCYmGJXKh8TyNevQyayU+fobY3r6lfxF5rt86+KT7xtXVvg7egG2DspJHnqN/YmK5PxHD9lcABMjr61c/hjxi3axSm6+QGRmJgEZW0P/sVM1Yu5a6KaXDVdnd6V+AztX7W0xilKUApSlAKUpQClKUApSlAKUpQClKUApSlAKUry7AAk7CgPF6+F03PQDeonH8PF9lN1QQvhU6gHz962cIcxLHdjPy6VsxRpPs6m10UzivIVi4AV7lwElX3gnWCOo/SoDjnDMTahXUlCQZSWUkewn6gV090NauPE2mB9NveqLwTXXBfi9Rc/U4/w7k+5iLvaXgUtTMHxN/L3NRVzg+Rl8mAIHyrrXFnyWjl3aFX3Y5R+tVq/ghltdcqD9AK2+jxqNmX1WR3ox8p8yYjDqLYC3LY2RjlIkkmGAO5PWflXTODcTXEWVuqCAZkHcEGCPXXrXOeG4PLmYjYVbOVCbdmzOzoPqTP8a7mmZ6I4232WilKVQWClKUApSlAKUpQClKUApSlAKUpQClKUArQ4ldkhB11PsP5n9K3maBJqE7aSWPibYenQUb0dS2bDPlRm9R9JANbZbeorjLRh7gHRfvIrc7ST7qD/GuJ7DRtTWNwK8q9R3HOI9laZt22QebHYe3U+gNSIoicXixexeRdVw+rHobhG3yB+9R/ELcBR5KP0FbPBsL2eHYkkswJJO5JnX7164lb70Vrxrx4KLezWvLlwzHYxAPqxCj7mrTasDswo/KAPpVV5mcph7Sjdri/QEH9Yq14O5Kgj+orPme6LsS4JHBXsy67jQ+/++9bFRlpsjgg9xtD6Hp99Pn6VJ1WSFKUoBSlKAUpSgFKUoBSlKAUpSgFfhNebtwKCzGANzURibzXTAlU8ure/l7UBlxGLDkjOoXpB1Pv5e3pXkWQskQNPFMmsJwwUCsLuoXeLSbk9esVF8kujV4tcJtFB4rpAUek/wBGt/B3e7aJ6oP0itHg9vt7j4gxkUFbYPtqfSvNq/FnDt/26/UU64HZLLcharF68cRezT+zXu2/WfG/00Hp7174pjDdc2kbuT3z/pHqev8AUbdq2ABAiBA9K0Yp/wDTKbfsjLePdVR+ZwPlOY/YGsDjNcH1rBh8T2l8geG0p+bHT+dbmAtyxJq3eivRCc03+9pqLSoY9WcfwFWLht4RmB7rb+hqn4y72lnFXf3rigewYAfpVu4tZ/DXs4H7K6dR0VzuPZt/efSqMiLIeiTuNl9Qa2rOIIIViNfM6z5EdfeooswTu6j8jfun1raNgKgG56mqdsu0S9KiMPxA2zlueHo3l7+nrUsDXU9nGtH7SlK6cFKUoBSlKAUrHiL6orO5Cqokk9AKhcXzAMyZGXKxIUkFs5G+WCAI6779K46S7JTDronq18bi1tLmafIAalj0AHnUdc4jd/KbfzUn/WKxYO5mY5nm4QTMQMvkonQDTTc7ma4rnZ14qS2ei5uHM/8A6r0X+Z9azzlGik/b9aw3WYdTWrdZus1JkRir4GrtmP7q/wA608FhHxjy/dsqdhsfQeZ9a2sFwvtW18APe9T+6P4nptvtv8w484eyotFFZmCKXByoIJJIBEgBTpI965wuRpt6NzHBbdh4ACqpMDTQa1z8Yl7qLbWVCyS3odYH863sbxe89q7YvtauFTaOe2rKG77FhBZspUhOuuY6V4wduPnvV2KFa8ivI3L8TPhcMFEAQBXniGKhSAdY1PkP962bxJ7q+IjU/ujzP8BUNx+3lt5EJzNoDEmT1jrVzZWkSPB7WSwGIg3CSPYaD+fzr84ni+ystHj0I8tGE67bdOta2JxsqgAXMCkuPEy92J01kEk61i5gxZZ8i+FIzR1c7D5D9azxk85bLbx+DSZrYe0DgmUTqyjUQTB/nXTwVuJ0ZWHUbgjyPpXPbbDJl0k3FgdSBv8ASr9w4fsbf+Bf0FdsjBDPgXw0m337R3Q7r7E7/OtnDX1cfszPmp3FRPNPFMX+IGHwj2bcWw9x7qs+7EKoGg1CtPp5b1p8uJeuK5vqoa2+QXLZOVxlVgQDqAM2WZOoqptN69y3xaW/YsbKraH6Gta1dfDmIL2z+Xqvqv8A+f0rZUmIfX1rYtN5U6Om3Yvq4zKQR6f1ofSslV7F4o589tssGGMSGjQyOsHY76bxofK8YcCTcQj/AAx/qqH4kk1htraLHSoTgvHhdbIxXN0KzBEZhIOqnLB3II1B6VN1NNPoraa4YpSldOEHi+YF2tCTJGZwwAIJHhjM2voAfOooLmc9sxdz4S3dEQJyIDKLp11Mak1JYrlySezuBQTOVkzwSSWjvLvPWT69K17XAL0EMbag7hWbL7wApPtI96opW+PY1Y6xzynyebdvKDOnyqI45xvsrlkopIBzZtgVBAbKfzaSNNpFWuzwG0D35uAGQraKN/yiAfnNbXEOG2r1vs7iAr06ZTEAr5EelSnH8yN5l7GncTNqDIOoI6isVjDdq3d8A8TD8xEgqp9CNT02GskZsBwY20FvtS1tSYBENlJlVzT08419KlEQAAAAAbAaAVYUC2gUAAAAaADoKpXPvNOHt2+zVy15WBUKYAYNHeaCPMQJPtoat/EMULVp7hiEUsZMDQTv0r5lwd5XuHKBCIMo6DUrt8vvRnN66LXiOeLIvBQjm2ygu5JZrffzAZRqdQdPJgdauHDeIW7yg2HVh1OvcHqphgfQiuNY1ynfUiTq3mIJUfU6/OpfkTipXFoZ0uL2bT1Orj5A6fOrcL8V4Lo5lXl8TOxoIhVksx+ZPrW4eArOdmZnCnKAcqgx9fnWhguIJYW5iL7IiAhFLGNYlo01JkCPStng/MdjFLmw7FwJ1EQNt9fSu5K50iErjZg/sKyWKgtlWGtrmPdkgEgT11HUVpcT4MI/Zv4mk5pn1giPvUzj8dZwz57963bldA7KsnUGJ8pGtRPGMal2xct2WzHuHMpBAJIykQdZHy0qhcJ6LXzS2Q/Abue5cc7hsseQBIro3Bbn92tFj+QST7VxzifFxgsXeRFd0Tv3CqyLYMSW1Ma++8V00Or4WxBMdmLmh0gRlkb9ZH+H0q26TnZXM6rRq8ewrXL5u2R2gKBXiJBBJGXNAaQTOojTeYqR4A4t2yLvdZmJIOqxooAMRoIn1ncViwmJFu07Nsoze8DUe9L96VQidRPkdYP1rLtfnNPP5CYe0CAUgqdo1+nmKh+L47sLT3P3VMf4jov3Ir1yreCm7ZJAhi6LEdx9SR0PfzTG067ic/MvDLd22DdudnbVgzkwAQJjU6DUirmt8FSaRVOVOMEqLV3RhorEaPpMeWaNY361Mvh1nVRHQkR8vM1vcCx2AuK1jD3bV3LJdAwZtxJYHXePtWTG8F7v7MkwICsc2nlJOo9D9RVV4mvY0486P3gmMUL2ct4iFzTI65ST9ukQBUzVGOEfNlYPmEDUEwPQxDD0mfI1b+GXWa0rOCCZ30JEmDHSRBiAddQDpXcVtrTRDNCT2mbVKUq0oFY795UVndgqqCWYmAANSSegrJVA+L/avYw+HTRb14Z20/IM6qAWEsWEjSBkMxpXG9LZKZ8mkWPBc4YC9eWzaxdl7jCVVWBzRuARoT1iZqbZgBJMAbk18+8Y4ALGHbEobqYlBnW4QFCZZ3ytAcgTPn7mu6dm1/C5X7rXbUNp4SywdD5E7VHHfkiWTH4PRWcN8UeHXMQthLjlncIr5CELEwIY9Cdj1ra4zx68l+4iNbVLeWc3iMhGj1mSNtiOtcE4vhHX9jfJz2gLfZGJTRswkEiAdZEgzv59u4ngVZVxFu7ma6i9oQp77KqgOD+TQRljX0gzHydJ+2iaiVS30zfx+MbHcLxHZ2ibjW7iC3MZnjYGdjIg+tfP/Dhb7U3O9oYu2yCpA2YamSRvB2Irs+B5i/BYV07Ivfa9FtROV3uaiW1yqoGpgaLoCa5BzNgsYl98TfViS2txwq9o0AScsCOggRUnS4TIKWm2ujewHKj4t2W0sQoJLAgAakEAxqfLpUSvB3w+Kt5XYqHElgBBXvdCd9ql+XOcmN4m7lS2AEMSIzSsmNxIGnT5VY+YsNauYiwFKoC4UtsFWImT08p3kVXiqlaVfPn9TRnmXPnKS44/QkbuMW7ds2nyns2Z7eZc65ikEFdJ0mNdJrEBctXXu2yEUsuYWxkCsBpKjeJEzExEa1d7PDMOins7ajQg9SehknU16sYNMqjswSO8NB3SevpTK/K/JFWNqcfjRV+JcHsYm7ffFW7jBwhADFcii2pCkyDqxb661zniWFOExxWyTaUzCz4RBbKdTm722/Q11zmFgHjxP2feWSs6nL3gD1nT29KrnKQCYq7fdGe4wADZCwQTrHXUQJEkZSDVc2ptpslc7xJor3L3MoNjFm6zC5mm7oBmkAaiN5ER6nSrv8MLy3OHWwpnKio0gqAe+xjUz4/FsYJAA0Ezj8PaK2yqr321kCfPWRO4H9Gq7zpijh0f8MchChbkQZVjHXqAZmr9eG6KvL8TxgjMfxJcVfQ2bV+4oIXu3lTNqdRbgkDrOYaDWrZwe2pwZ7DMMgcIr6kMJBB1/fB2PtoapfKWDsixduSQrjKpZsvhOveEbmNNNh61+HnG1at93M10EzEgDvT4uvymssX8zZmxqVwR/L/APxCDE3zfa6+qXluBWXuklgQfZQBsas/N3GGXhmBtYm4Sb7y79WtK4CliDGbv2iekyRtUBe5nt/g/CjXFKq9vwiTJDrvAPURvO1ReP4xNzhfbYhb1uxmJi2FCqSkT5wQNxtbG5knV6dt03/Iy+oUqEkSljFpY4zgXZbakXOzlUK5g9s25gSYlwBv71c+d/iHdwuJ/D4Wwt64sB85K99gGCjYaKQS0x3ukGuY/ER7VvEWrmGyLcW4twFADBXVTrIidY2PlWblO5iMVjL2LuntVtgdq5AlnO0KABCqNY2AFXSvDG3fOtldP8TIlPG9HZ+XuYbty72GKtLbulM6lGzJcAPejSVy5k8RkydBFWSqJ8OxYu3r960yN2YW0oUklQe+0ztJj6Gr3Vcva2dySprSFKUqRAx37yopd2CqoksdAANyaonG+cMLjEfDYdbl65oykKUClYcP3yrQpjSNdtQdbVzRgEv4W5auEhWy6jcEMrA/IgGq3yvwmzh3v2LahWlSH/MyxoCdyB/Gq7b2l7MsjSXl7kXhsH/e0W5buMinMWtnQle+p8yJG0zoAJq1cw8xdlAtunhzMSM257sa9Ybp1FLdljcgkkDWtHjuFGIsvYbQuJQn8rCfr0HzqeKFHZzNkd8lH5q4WuIuJcae0KAlpIkeREROvkNq3+GcRe33Q3dG69JPkOmvWaxPauHBqSw7RGyOI1ADQB6jTfqGmoi/igmZzMBZMemtX05nZm+Jtcly47aS5YBCyQQ5XzgGRI6wTrVO50NlcHcZArFguWNSEBGhE6AeuutXzgWCD4dWvKczrJQnwAiVBiJJEEjYTWunBAzrbuqCp8wCGVfPzERpWXJHk00bMOTwlpnHuWsMq4cORLPOp6ZSV0/nU3xDEAkuQNBoNOtXzmjkewLJ/Cr2ToCwQE5GBILCCe7O4I61Ql4ZdOYG12xTxILnZ5jAK94amRqAIJ8xWfKmm0+mTx/F0uiRtcyXbFgYZFLA+EjUhd7gGojzGojXbSrpwzjTHD2DBBugEaEnKWKgkanYKdzvVU4Vwi+1kQRadAZLDtAQ7AgQGEQBvM93rV34TcDYkSjqVtkAGCNBkkEGYI12qDbp6R2p0uVz7kpj7igAEyCQs7yTsNPao7i2N7Ls1UgZmAHoOp9a2OOY8WkBgGWAg6amdfkKq/HXztbcNnW2R3gsAZiEG++41qOWudLsrmfdm1jeMOmJW0wkXEzoeoI8Ux0kDUxqfXSscaxRusVBIDeM7Zp6TuB09fOvPxW4xZdsPbVX7ZG1aCFAaAV18UsAfIR61EYriOS6Aeo8upIqXqbuYmY99/wBNGz0OHHVVWRda/uS3GOJYdsMcO1hojS0PD6Qw13g+elUG/YNhwHaQ6yvuNGB9tPrUpc4q924UtWy4B1AXURp77/KsnNPCrgV86mVh7ZjRlhQ8A9R1B1H0qqHctK/fsuyziyzTx8tdEIzAis+FZmYqnTXadOug32mo+y2aFXrAFWnF8vPZt/iLV3IwXwlZaCGjoRLAE+lbVXhSezzZxPInpHrlTlZL924L89kLZbKpCszSAJK7ATMelY+UccOGYq6t0s2HZiGddWRlLBHAGuxggefpW18Nb7uMWzGSLdsD5lz/AKareO7S9euKqNlNxiBlIyyS0nSfWtMvU7ydlVJVesfRf/hRxZL3HsW1okpcsyCZGbJ2ayQddz1ruVfKnw+vnCY8YgrmeyJVGJXP2iOkEhSV0aZg7bV38/ELBjJn7RM28pIQSBLEEiJO4mMpJgVFvjZzXOkWylYcHi7d1FuWnV0bwspBB6aEetKAj+Y8VlRFzFcziWBiAn7Qj1zZckeTnyqqWsQxxHa2tYUhht5kASPSrfxzhZvooVwjo4ZWK5x1DCJB1UkSCIMHWINa45w2/ZNtxiFOZ8othApIyk6EliWBE6ECDtImq7VPhFseC5ZIYS+MhfOe/rr0gDT66/WozmXiK2Aly5chZADE6AnafISKw4G/qUJhU36d4mT/AF6Vpc9Zm4ffYJCoFbM2gIV1JI6zAPSrF9SqvoY+a+PWLaBoMOJdlUsoIgAmNZ6aDpVS4ZxTD4jE2cOjM3aPDdwrCgFm8XoI+dYeM44X+Ezp2lh8jj/tJEH6QfcVUuT+INZx1i4mXNnyjMMw7wKHSRrBrqy/C0112deBeSa9+j6AHED2xBBXMuq+o0H61uZwbw84g+gnT6kH5Cqlwvi7XsddQ5R2VsEsCZMtAhTtt51OIxAZxudEHSfDPsBUZpUto7UuXpki+JH4jXbJHzn+X61x7mQnD4i6i3HVleIDNJXdPlBH1q980cQu4YYe6FVx3kfMTEkoVOm8DNtVN5ue42Kc3MpYBQCgKgr0nUzWb1FLouwzXaLByBdLYO6zElsx1OpPdnf61JYm/iPxlvsW7NOyhmKq8k6r3T/hOu1QfK+JFvANp3nLAe8ka+wNS/LuKN66obUdlrO5jaNP+49elQxuXSQpvxbJXGYXE3ApJtMw8LhNmO5IJK6jTpVR+JGKxtnBvne2RmQMQgBy5gRHkc+XX3q4XbxtXuzDDKRIRfEoEbyToZ9D6HpX/iRZz4NmKBoyNlbQGLtruk6b7T6mtiwxL8vcy+bfBSfiBiy96zeUa5Eue5JDH+vWnF+B38RkuBFRHIBJPeUHQSM0npoBWW85x2IBQqFRRnuEd2B5DTdtAOvtNbXOGNItJaUZlgDtTAJIAPhiQ2kTOwrJ6i4VTPVJffls9P003U0+fFv9CO4tgf7Pum9nW72kTbIAkxqRJLanvbGJg1nb4juiLmtZVMmEMnMJ8xEfT51TuIEZwOrbEyZPyBPoPetTiFq6qJ2ltrerFcwIzbTAMHQn71LHjmp+L7FWSqxVqPuS/Bf7zfusLa24bPJMJbBJgaRM+g6HarPzLxG6lgWVaIEGZnUQ2WDEHbWflUBwYdjw8vGt+7ljrlSB/mY/evN7Es/dY7wJ+f8AKs+WrWX6I9D0uKKw7b5ezV4BzFdwTM1oAhwFdT1gnLrBggk/WpHivP2NZCvdVW3nv7bRtH0qs3tLgB/fM9NprLxhIn3ivY8VUNngbc0i+/BPgGF4hcxhxim46i0Vi5ctmD2gf/lssjRBrtp511u38OuHAECw8EQQb987TETd036Vy3/hw/6vFf8AhX/NXfao0taLNvezFhsOltFRFCooAVVEAAbADoKVlpXTgqgfGG/dt4fDva6X+8YkAFHAn5xtV/qofFbBNc4bcK6m2y3CNNVUw+pI2UlvXLHWursHPMDzjiswUG2zQcrZAWB8szGIjWTO1SHG7y3sFdZr99m7NoclwrGDPdEIQdoA+u9c/wCLKAqttBX/ADATXTuHXlu4R1uCSqMGkb6HXT61a5W9Fe3rZzbl63nGItyMt20qmTu2uWPqfrVW4fcyXEY6FXBPybWtixjWt9m6nYDSdJG0+cHWtANOadyfrWbXLfzNSrhfQ7Fynihb4ljc9otmtoQQATAk6Ses/wDzVnPG7r3Aosi0u5u3gDC9AAIGp2EmqpwG1dcJi2tvbt3rRFtyROZde6oOaCFJBIAPzEyvA773cRN1syoJUETDPIn6AxWCs1w1HRqeOb3a5MvNhe9cs2mbMrXIAdQiTBABYLOpIGmmtUnF4pri2muaXDbyP/iRik/1611rBYM3rroHYL2TBmEd0tlyxpAOhMR09aq/GeULNi932a4xUOWMKJZ2zQF2X0k77mrLlvH5FUVqvErXCpW31IljHrptrVk5OMYm0Bpow1/wMf4Vm5F5XXF4e3ee5eQK7AqhQJeUMSNSucAeAwRJUkb6TXFeTjZxAxdi+6qrA/hyAUzNFsZW8SwSWg5hJgQBU8eClSrZVeRaaMvELYGItu2zt2Y6ZSwJBn1ZQPnVX+Lpy8OueuRR7m4hP2FbfxU4k9rC2lWM9y4sP1UpDgx/iA+9VP4kcYfE8OQtkX9ojFVJO89SBMHXTbzNbjKuzxyzhsmBtRE3mZ216ISgHygmPWsPM8C1bHUsfsP961uF4xUwti26hrdy0TcZZDrndoIjqIHTUaGREYOY74LBQwdU8LgZcwMbjodOleP6j0GX/kPM+u/s+F/ZHv8ApfWQvTTh1/vt/wBDLypwG9cYYvKnYWyVLORqYiFG8gxr8qhud7z3XRshyLpm27xA0iZGi6HrXQODQ3C8MqGZLSAGMvnYsCQIAAMyYqoc45pdgP2VyCh11NsxPpPl5NWyUpqWYaqqil+/3wZcFbyDh4fKVQvmgyNWvAabkyy9NIqJ47iYuvl0g6aRt8h19K17/H3cYe0LffQ+JTJfvFh3SNCD6ma2uYVLNn6Nr6edZrlrMnfv/nZuw2ngpY31/PoisYRcZLsQZhgPPSD86/OLtPzP8K0rd09oFkxMkdJ6aVm4k+vtr9q9jD8OFo8PLXnkTZ0n/hw/6vFf+Ff89d9rlXwL5Mu4S02LvHK2IRclqNVtyWDMfNtDHQb6mB1WqTopSlAK1eKYIX7Nyy0RcRkMiR3gRt19q2qUB8w8T/6V84ZXIAAYEZSCCdxvOlXzljjuHuWWYmA6AMuxDaggfU1XPiDhcuMxdkbB8wEk6uFu9dfzVU+A4g94exq1/mRWumavFMJ2eZBJCOVBO5AMAmtC2ND9qn+O4U5tSJZQ0fbX10q+fAXgFq4+IxNy0r9kyJZY65XhzchZ3hrfeI6mDvVWudFk1wXvFcGNjhmEttJbDqisw0juG2xgEiJPr5+tV7lK2e3uz4WCgeRKkkj/AOgZ9a6TxjDdpYuJJBK6EEDUd4b6RI1npNcrTEMVuL4RmViB6r9RqJivP9WvG1Zt9M9w4Ojcu3lJuqCJUjYHQGdydzIP9Gq3zhj7Pbs7sMlvLbZTBzmS7AAHWAQDPWfKtvlDEtcxJc6K1qdANWVlVpMTv+oqTs8m4RbzXjbLMWLQxJUE6kgfzmtEJ3iSX75KXqMjbJvCqgRRbACADKF2yxpEdIrW45bLYe6F8WUke41H3FboEbV5v2gysp2YEGPI6VoKDj3xLuAWbQfWCPkTcWP0qm8YtNdwqJHhuyPOCrH7f6qvnNi/iYsgKLqdTszW4MA9JKwBHWoDgfD7l4EsotW7fiJEEE+Q3J96lFzktT7MruXEtkFjcKbNpRt/dkK/TX/6mobit8ixZII6hvoCKv8AfwH464uGw1smASzHMMqgSR5d+AszuwJ2qg4vhTG6bIaVQlR0BMEqfmBHzr0sj8sbxJc66+/BXjprVPgsnLXOeGwuCOHvWrjHOxDJlIho82BHWobmvm6zirK2rSuMr5hmAAgKRG5quYnCMi5HBG0A7iotSem9eRK+Ztt+66ZZuAWcjNiWiLQhZ63WBAHyBn5it21aD4aZBKSCNZ3lYj0P2rHzRZuYYJZa2ydmIgwSXOrElSRv5HpWhwPGBkNrXOQZPnrI+cEisOSKpPI/2kep6fJGNziXO+/4sj76GQ22UwTGmslQT56GB1g+VWrkPk1uI4tbdxslkLncgjMVkDKAdZM76x9K6n8KMPaxXCr2EvJK52W4pMSrAMCI1HofNfSofEfDjiOBupc4beW9lMKbhFt0B0If8t1I32PkCQK3RVeK0eXkhTdS+0dhw9lURUUQqgKBvAAganXaslY7BbKucANAzAagNGsek1kqZUKUpQClKUBx342WBbxWGuwf2ltw0E7Wip9h/wAz9apvBOCf/wAy/iwndXFIoYmCtsAqdyQwL3FEAAgiSWAAXq3xQ5IvcQ7K5YdQ9tWXJcJCsGKmQwnKRGuhzabQKlsfyrb/ALJbA21AAtd0LP8AzVPaBtwSTdGbU6k6zJrrZzRzflflq3jb5TEKyhrLZGUkFSrJqNcp0bZgR5a1fPh3yMeGtiGN4Xe27MCEyQLefU94yTn26Rua5x8JMbe/tS2igshRxeB1NsZSZOsqe0VV1HWK73Xa1vg5K0jBj0LWrir4ijAe5BA3rjfBbjZjBVZQTm27pgTXa65jf4UTibkShZmJzq0HUtEnQn2PSsnqcTtJrtGnBkUbT9yyckWVOd1jKIUZdidCxM6nWAPb10tVVbkbh3Yi8C0tmAOumgJBA6Hvb9YHlVpq3FLmEmV5KVU2hSlKsIGlY4TYS4bi2UW4Z74UTrvrXNfivw29avW71i07WL5UYrskLMmRlCuoX8zI7DaDkWeldXpSfhe0Hz2R/BODWcLaFuygUdTuzHUyx3Jkn2nSvnS5ftf2n2LX4Hbrbe5liGB7NzlJhZYE76TOtfTdVvinIXDcRc7S7g7TPOYsJTMSQTmykZ9vzT18zM4yVG3JFyq7OK/FjhSYXEJaUswyZ++BPijSNCNK1fg3yQvEMQ128SLGHKkqMw7RzmIAYERlgMYM6jzmul/GLkU4pPxljMb9pIa2NRctzrAJ0ZZLabgRqYrU/wCHgFcHiEYMrG+WAYESuRFkSNYIj0671CqdNtk1pSkiz8xfD+zihHaMoMSHm7ppMEsGzGNySB5HaqLx34NPZIu4TEM6qJa3cWX31ylIB7pJywPDvrp2ulccp8M7NOXtdnOuU2TBu1qypxN24y52BGwzZSWAIRIzEA7wa6LSlcmfFaXR27dvb7FKUqRAUpSgFKUoBSlKA/Ir9pSgFYcXhVuLDe4I3B8x61mpQEZwjhPYyWuvdY6ZnyiB5QigfWpOlKAUpSgFKUoBSlKA8XrYZSp2IjSo+3wS2Lou5nLAk7gbiCDlAkdY86k6UApSlAKUpQClKUApSlAKUpQClKUApSlAKUpQClKUApSlAKUpQClKUApSlAKUpQClKUApSlAKUpQH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  <p:sp>
        <p:nvSpPr>
          <p:cNvPr id="5" name="AutoShape 4" descr="data:image/jpeg;base64,/9j/4AAQSkZJRgABAQAAAQABAAD/2wCEAAkGBxMTERUUExMWFhUXGB4bGBcXGRwXHBkYHh4ZGBsgIB4bHSggHB0lHR0eITEhJSkrLi4uGCIzODMsNygtLisBCgoKDg0OGxAQGywmICY3LiwtMSwsLTQvLCwvMi0vLC0sLCwsLC8sLCwsLy80LCwsLCwsLCwsLywsLCwsLCwsLP/AABEIAPwAyAMBIgACEQEDEQH/xAAcAAEAAgMBAQEAAAAAAAAAAAAABQYDBAcCCAH/xABAEAACAQIEAwYEAwUGBwEBAAABAhEAAwQSITEFBkETIjJRYXEHgZGhFEKxI1LB0fAVJHKywuEIMzRic4Ki0iX/xAAZAQEAAwEBAAAAAAAAAAAAAAAAAgMEAQX/xAAuEQADAAICAQIEBAYDAAAAAAAAAQIDESExEgRBIlFhgRMysfBxkaHB0fEUM0L/2gAMAwEAAhEDEQA/AO40pSgFKUoBSlKAUpSgFKUoBSqPztzucO5sWApuAS7Nsg0I9yfL/aqWnxHx4GeUIBjVf96ofqJT0XLDWtnbKVUeS+dlxoyumS6OgMqftp86t1WxapbRXUuXpilKVIiKUpQClKUApSlAKUpQClKUApSlAKUpQClKUApSlAK0uMY0WbL3CYyqY9+lbtVH4m3owZB2JGvsQarzV4w2ieOfKkihclcEGLS7cv3Gy3CR3YBY9SSQTvW9xfk21ZwxFu45I17wWD9BI+tanw/tYk4NTYuBTncEEAx3jGhG0a9farBxP8Re7isqrlGZRszdZMho001rL4Lx1o3KnvZzLlziJw+IV/3WH08q+jcBi1u21uLswn+f3r5s5gw4t4h1mTvprrXX/hNxQXMOUnVQJHkdQfrA+9SxVq/4lGZbX1RfKUpWwyilKUApSlAKUpQClKUApSlAKUpQClKUApSlAKUpQCqF8WbZ7BG6Ax6T0n7/ANGr7VF+LN4rYt7QWMz5iCP0NU+o1+Gy3B/2I5hyVx65h3u21GbNGVZgZvepfE47Eq3anKZSCNFyqDPnqdd9apuEtkYhBqMxIJOkz/vU5jeCYmGJXKh8TyNevQyayU+fobY3r6lfxF5rt86+KT7xtXVvg7egG2DspJHnqN/YmK5PxHD9lcABMjr61c/hjxi3axSm6+QGRmJgEZW0P/sVM1Yu5a6KaXDVdnd6V+AztX7W0xilKUApSlAKUpQClKUApSlAKUpQClKUApSlAKUry7AAk7CgPF6+F03PQDeonH8PF9lN1QQvhU6gHz962cIcxLHdjPy6VsxRpPs6m10UzivIVi4AV7lwElX3gnWCOo/SoDjnDMTahXUlCQZSWUkewn6gV090NauPE2mB9NveqLwTXXBfi9Rc/U4/w7k+5iLvaXgUtTMHxN/L3NRVzg+Rl8mAIHyrrXFnyWjl3aFX3Y5R+tVq/ghltdcqD9AK2+jxqNmX1WR3ox8p8yYjDqLYC3LY2RjlIkkmGAO5PWflXTODcTXEWVuqCAZkHcEGCPXXrXOeG4PLmYjYVbOVCbdmzOzoPqTP8a7mmZ6I4232WilKVQWClKUApSlAKUpQClKUApSlAKUpQClKUArQ4ldkhB11PsP5n9K3maBJqE7aSWPibYenQUb0dS2bDPlRm9R9JANbZbeorjLRh7gHRfvIrc7ST7qD/GuJ7DRtTWNwK8q9R3HOI9laZt22QebHYe3U+gNSIoicXixexeRdVw+rHobhG3yB+9R/ELcBR5KP0FbPBsL2eHYkkswJJO5JnX7164lb70Vrxrx4KLezWvLlwzHYxAPqxCj7mrTasDswo/KAPpVV5mcph7Sjdri/QEH9Yq14O5Kgj+orPme6LsS4JHBXsy67jQ+/++9bFRlpsjgg9xtD6Hp99Pn6VJ1WSFKUoBSlKAUpSgFKUoBSlKAUpSgFfhNebtwKCzGANzURibzXTAlU8ure/l7UBlxGLDkjOoXpB1Pv5e3pXkWQskQNPFMmsJwwUCsLuoXeLSbk9esVF8kujV4tcJtFB4rpAUek/wBGt/B3e7aJ6oP0itHg9vt7j4gxkUFbYPtqfSvNq/FnDt/26/UU64HZLLcharF68cRezT+zXu2/WfG/00Hp7174pjDdc2kbuT3z/pHqev8AUbdq2ABAiBA9K0Yp/wDTKbfsjLePdVR+ZwPlOY/YGsDjNcH1rBh8T2l8geG0p+bHT+dbmAtyxJq3eivRCc03+9pqLSoY9WcfwFWLht4RmB7rb+hqn4y72lnFXf3rigewYAfpVu4tZ/DXs4H7K6dR0VzuPZt/efSqMiLIeiTuNl9Qa2rOIIIViNfM6z5EdfeooswTu6j8jfun1raNgKgG56mqdsu0S9KiMPxA2zlueHo3l7+nrUsDXU9nGtH7SlK6cFKUoBSlKAUrHiL6orO5Cqokk9AKhcXzAMyZGXKxIUkFs5G+WCAI6779K46S7JTDronq18bi1tLmafIAalj0AHnUdc4jd/KbfzUn/WKxYO5mY5nm4QTMQMvkonQDTTc7ma4rnZ14qS2ei5uHM/8A6r0X+Z9azzlGik/b9aw3WYdTWrdZus1JkRir4GrtmP7q/wA608FhHxjy/dsqdhsfQeZ9a2sFwvtW18APe9T+6P4nptvtv8w484eyotFFZmCKXByoIJJIBEgBTpI965wuRpt6NzHBbdh4ACqpMDTQa1z8Yl7qLbWVCyS3odYH863sbxe89q7YvtauFTaOe2rKG77FhBZspUhOuuY6V4wduPnvV2KFa8ivI3L8TPhcMFEAQBXniGKhSAdY1PkP962bxJ7q+IjU/ujzP8BUNx+3lt5EJzNoDEmT1jrVzZWkSPB7WSwGIg3CSPYaD+fzr84ni+ystHj0I8tGE67bdOta2JxsqgAXMCkuPEy92J01kEk61i5gxZZ8i+FIzR1c7D5D9azxk85bLbx+DSZrYe0DgmUTqyjUQTB/nXTwVuJ0ZWHUbgjyPpXPbbDJl0k3FgdSBv8ASr9w4fsbf+Bf0FdsjBDPgXw0m337R3Q7r7E7/OtnDX1cfszPmp3FRPNPFMX+IGHwj2bcWw9x7qs+7EKoGg1CtPp5b1p8uJeuK5vqoa2+QXLZOVxlVgQDqAM2WZOoqptN69y3xaW/YsbKraH6Gta1dfDmIL2z+Xqvqv8A+f0rZUmIfX1rYtN5U6Om3Yvq4zKQR6f1ofSslV7F4o589tssGGMSGjQyOsHY76bxofK8YcCTcQj/AAx/qqH4kk1htraLHSoTgvHhdbIxXN0KzBEZhIOqnLB3II1B6VN1NNPoraa4YpSldOEHi+YF2tCTJGZwwAIJHhjM2voAfOooLmc9sxdz4S3dEQJyIDKLp11Mak1JYrlySezuBQTOVkzwSSWjvLvPWT69K17XAL0EMbag7hWbL7wApPtI96opW+PY1Y6xzynyebdvKDOnyqI45xvsrlkopIBzZtgVBAbKfzaSNNpFWuzwG0D35uAGQraKN/yiAfnNbXEOG2r1vs7iAr06ZTEAr5EelSnH8yN5l7GncTNqDIOoI6isVjDdq3d8A8TD8xEgqp9CNT02GskZsBwY20FvtS1tSYBENlJlVzT08419KlEQAAAAAbAaAVYUC2gUAAAAaADoKpXPvNOHt2+zVy15WBUKYAYNHeaCPMQJPtoat/EMULVp7hiEUsZMDQTv0r5lwd5XuHKBCIMo6DUrt8vvRnN66LXiOeLIvBQjm2ygu5JZrffzAZRqdQdPJgdauHDeIW7yg2HVh1OvcHqphgfQiuNY1ynfUiTq3mIJUfU6/OpfkTipXFoZ0uL2bT1Orj5A6fOrcL8V4Lo5lXl8TOxoIhVksx+ZPrW4eArOdmZnCnKAcqgx9fnWhguIJYW5iL7IiAhFLGNYlo01JkCPStng/MdjFLmw7FwJ1EQNt9fSu5K50iErjZg/sKyWKgtlWGtrmPdkgEgT11HUVpcT4MI/Zv4mk5pn1giPvUzj8dZwz57963bldA7KsnUGJ8pGtRPGMal2xct2WzHuHMpBAJIykQdZHy0qhcJ6LXzS2Q/Abue5cc7hsseQBIro3Bbn92tFj+QST7VxzifFxgsXeRFd0Tv3CqyLYMSW1Ma++8V00Or4WxBMdmLmh0gRlkb9ZH+H0q26TnZXM6rRq8ewrXL5u2R2gKBXiJBBJGXNAaQTOojTeYqR4A4t2yLvdZmJIOqxooAMRoIn1ncViwmJFu07Nsoze8DUe9L96VQidRPkdYP1rLtfnNPP5CYe0CAUgqdo1+nmKh+L47sLT3P3VMf4jov3Ir1yreCm7ZJAhi6LEdx9SR0PfzTG067ic/MvDLd22DdudnbVgzkwAQJjU6DUirmt8FSaRVOVOMEqLV3RhorEaPpMeWaNY361Mvh1nVRHQkR8vM1vcCx2AuK1jD3bV3LJdAwZtxJYHXePtWTG8F7v7MkwICsc2nlJOo9D9RVV4mvY0486P3gmMUL2ct4iFzTI65ST9ukQBUzVGOEfNlYPmEDUEwPQxDD0mfI1b+GXWa0rOCCZ30JEmDHSRBiAddQDpXcVtrTRDNCT2mbVKUq0oFY795UVndgqqCWYmAANSSegrJVA+L/avYw+HTRb14Z20/IM6qAWEsWEjSBkMxpXG9LZKZ8mkWPBc4YC9eWzaxdl7jCVVWBzRuARoT1iZqbZgBJMAbk18+8Y4ALGHbEobqYlBnW4QFCZZ3ytAcgTPn7mu6dm1/C5X7rXbUNp4SywdD5E7VHHfkiWTH4PRWcN8UeHXMQthLjlncIr5CELEwIY9Cdj1ra4zx68l+4iNbVLeWc3iMhGj1mSNtiOtcE4vhHX9jfJz2gLfZGJTRswkEiAdZEgzv59u4ngVZVxFu7ma6i9oQp77KqgOD+TQRljX0gzHydJ+2iaiVS30zfx+MbHcLxHZ2ibjW7iC3MZnjYGdjIg+tfP/Dhb7U3O9oYu2yCpA2YamSRvB2Irs+B5i/BYV07Ivfa9FtROV3uaiW1yqoGpgaLoCa5BzNgsYl98TfViS2txwq9o0AScsCOggRUnS4TIKWm2ujewHKj4t2W0sQoJLAgAakEAxqfLpUSvB3w+Kt5XYqHElgBBXvdCd9ql+XOcmN4m7lS2AEMSIzSsmNxIGnT5VY+YsNauYiwFKoC4UtsFWImT08p3kVXiqlaVfPn9TRnmXPnKS44/QkbuMW7ds2nyns2Z7eZc65ikEFdJ0mNdJrEBctXXu2yEUsuYWxkCsBpKjeJEzExEa1d7PDMOins7ajQg9SehknU16sYNMqjswSO8NB3SevpTK/K/JFWNqcfjRV+JcHsYm7ffFW7jBwhADFcii2pCkyDqxb661zniWFOExxWyTaUzCz4RBbKdTm722/Q11zmFgHjxP2feWSs6nL3gD1nT29KrnKQCYq7fdGe4wADZCwQTrHXUQJEkZSDVc2ptpslc7xJor3L3MoNjFm6zC5mm7oBmkAaiN5ER6nSrv8MLy3OHWwpnKio0gqAe+xjUz4/FsYJAA0Ezj8PaK2yqr321kCfPWRO4H9Gq7zpijh0f8MchChbkQZVjHXqAZmr9eG6KvL8TxgjMfxJcVfQ2bV+4oIXu3lTNqdRbgkDrOYaDWrZwe2pwZ7DMMgcIr6kMJBB1/fB2PtoapfKWDsixduSQrjKpZsvhOveEbmNNNh61+HnG1at93M10EzEgDvT4uvymssX8zZmxqVwR/L/APxCDE3zfa6+qXluBWXuklgQfZQBsas/N3GGXhmBtYm4Sb7y79WtK4CliDGbv2iekyRtUBe5nt/g/CjXFKq9vwiTJDrvAPURvO1ReP4xNzhfbYhb1uxmJi2FCqSkT5wQNxtbG5knV6dt03/Iy+oUqEkSljFpY4zgXZbakXOzlUK5g9s25gSYlwBv71c+d/iHdwuJ/D4Wwt64sB85K99gGCjYaKQS0x3ukGuY/ER7VvEWrmGyLcW4twFADBXVTrIidY2PlWblO5iMVjL2LuntVtgdq5AlnO0KABCqNY2AFXSvDG3fOtldP8TIlPG9HZ+XuYbty72GKtLbulM6lGzJcAPejSVy5k8RkydBFWSqJ8OxYu3r960yN2YW0oUklQe+0ztJj6Gr3Vcva2dySprSFKUqRAx37yopd2CqoksdAANyaonG+cMLjEfDYdbl65oykKUClYcP3yrQpjSNdtQdbVzRgEv4W5auEhWy6jcEMrA/IgGq3yvwmzh3v2LahWlSH/MyxoCdyB/Gq7b2l7MsjSXl7kXhsH/e0W5buMinMWtnQle+p8yJG0zoAJq1cw8xdlAtunhzMSM257sa9Ybp1FLdljcgkkDWtHjuFGIsvYbQuJQn8rCfr0HzqeKFHZzNkd8lH5q4WuIuJcae0KAlpIkeREROvkNq3+GcRe33Q3dG69JPkOmvWaxPauHBqSw7RGyOI1ADQB6jTfqGmoi/igmZzMBZMemtX05nZm+Jtcly47aS5YBCyQQ5XzgGRI6wTrVO50NlcHcZArFguWNSEBGhE6AeuutXzgWCD4dWvKczrJQnwAiVBiJJEEjYTWunBAzrbuqCp8wCGVfPzERpWXJHk00bMOTwlpnHuWsMq4cORLPOp6ZSV0/nU3xDEAkuQNBoNOtXzmjkewLJ/Cr2ToCwQE5GBILCCe7O4I61Ql4ZdOYG12xTxILnZ5jAK94amRqAIJ8xWfKmm0+mTx/F0uiRtcyXbFgYZFLA+EjUhd7gGojzGojXbSrpwzjTHD2DBBugEaEnKWKgkanYKdzvVU4Vwi+1kQRadAZLDtAQ7AgQGEQBvM93rV34TcDYkSjqVtkAGCNBkkEGYI12qDbp6R2p0uVz7kpj7igAEyCQs7yTsNPao7i2N7Ls1UgZmAHoOp9a2OOY8WkBgGWAg6amdfkKq/HXztbcNnW2R3gsAZiEG++41qOWudLsrmfdm1jeMOmJW0wkXEzoeoI8Ux0kDUxqfXSscaxRusVBIDeM7Zp6TuB09fOvPxW4xZdsPbVX7ZG1aCFAaAV18UsAfIR61EYriOS6Aeo8upIqXqbuYmY99/wBNGz0OHHVVWRda/uS3GOJYdsMcO1hojS0PD6Qw13g+elUG/YNhwHaQ6yvuNGB9tPrUpc4q924UtWy4B1AXURp77/KsnNPCrgV86mVh7ZjRlhQ8A9R1B1H0qqHctK/fsuyziyzTx8tdEIzAis+FZmYqnTXadOug32mo+y2aFXrAFWnF8vPZt/iLV3IwXwlZaCGjoRLAE+lbVXhSezzZxPInpHrlTlZL924L89kLZbKpCszSAJK7ATMelY+UccOGYq6t0s2HZiGddWRlLBHAGuxggefpW18Nb7uMWzGSLdsD5lz/AKareO7S9euKqNlNxiBlIyyS0nSfWtMvU7ydlVJVesfRf/hRxZL3HsW1okpcsyCZGbJ2ayQddz1ruVfKnw+vnCY8YgrmeyJVGJXP2iOkEhSV0aZg7bV38/ELBjJn7RM28pIQSBLEEiJO4mMpJgVFvjZzXOkWylYcHi7d1FuWnV0bwspBB6aEetKAj+Y8VlRFzFcziWBiAn7Qj1zZckeTnyqqWsQxxHa2tYUhht5kASPSrfxzhZvooVwjo4ZWK5x1DCJB1UkSCIMHWINa45w2/ZNtxiFOZ8othApIyk6EliWBE6ECDtImq7VPhFseC5ZIYS+MhfOe/rr0gDT66/WozmXiK2Aly5chZADE6AnafISKw4G/qUJhU36d4mT/AF6Vpc9Zm4ffYJCoFbM2gIV1JI6zAPSrF9SqvoY+a+PWLaBoMOJdlUsoIgAmNZ6aDpVS4ZxTD4jE2cOjM3aPDdwrCgFm8XoI+dYeM44X+Ezp2lh8jj/tJEH6QfcVUuT+INZx1i4mXNnyjMMw7wKHSRrBrqy/C0112deBeSa9+j6AHED2xBBXMuq+o0H61uZwbw84g+gnT6kH5Cqlwvi7XsddQ5R2VsEsCZMtAhTtt51OIxAZxudEHSfDPsBUZpUto7UuXpki+JH4jXbJHzn+X61x7mQnD4i6i3HVleIDNJXdPlBH1q980cQu4YYe6FVx3kfMTEkoVOm8DNtVN5ue42Kc3MpYBQCgKgr0nUzWb1FLouwzXaLByBdLYO6zElsx1OpPdnf61JYm/iPxlvsW7NOyhmKq8k6r3T/hOu1QfK+JFvANp3nLAe8ka+wNS/LuKN66obUdlrO5jaNP+49elQxuXSQpvxbJXGYXE3ApJtMw8LhNmO5IJK6jTpVR+JGKxtnBvne2RmQMQgBy5gRHkc+XX3q4XbxtXuzDDKRIRfEoEbyToZ9D6HpX/iRZz4NmKBoyNlbQGLtruk6b7T6mtiwxL8vcy+bfBSfiBiy96zeUa5Eue5JDH+vWnF+B38RkuBFRHIBJPeUHQSM0npoBWW85x2IBQqFRRnuEd2B5DTdtAOvtNbXOGNItJaUZlgDtTAJIAPhiQ2kTOwrJ6i4VTPVJffls9P003U0+fFv9CO4tgf7Pum9nW72kTbIAkxqRJLanvbGJg1nb4juiLmtZVMmEMnMJ8xEfT51TuIEZwOrbEyZPyBPoPetTiFq6qJ2ltrerFcwIzbTAMHQn71LHjmp+L7FWSqxVqPuS/Bf7zfusLa24bPJMJbBJgaRM+g6HarPzLxG6lgWVaIEGZnUQ2WDEHbWflUBwYdjw8vGt+7ljrlSB/mY/evN7Es/dY7wJ+f8AKs+WrWX6I9D0uKKw7b5ezV4BzFdwTM1oAhwFdT1gnLrBggk/WpHivP2NZCvdVW3nv7bRtH0qs3tLgB/fM9NprLxhIn3ivY8VUNngbc0i+/BPgGF4hcxhxim46i0Vi5ctmD2gf/lssjRBrtp511u38OuHAECw8EQQb987TETd036Vy3/hw/6vFf8AhX/NXfao0taLNvezFhsOltFRFCooAVVEAAbADoKVlpXTgqgfGG/dt4fDva6X+8YkAFHAn5xtV/qofFbBNc4bcK6m2y3CNNVUw+pI2UlvXLHWursHPMDzjiswUG2zQcrZAWB8szGIjWTO1SHG7y3sFdZr99m7NoclwrGDPdEIQdoA+u9c/wCLKAqttBX/ADATXTuHXlu4R1uCSqMGkb6HXT61a5W9Fe3rZzbl63nGItyMt20qmTu2uWPqfrVW4fcyXEY6FXBPybWtixjWt9m6nYDSdJG0+cHWtANOadyfrWbXLfzNSrhfQ7Fynihb4ljc9otmtoQQATAk6Ses/wDzVnPG7r3Aosi0u5u3gDC9AAIGp2EmqpwG1dcJi2tvbt3rRFtyROZde6oOaCFJBIAPzEyvA773cRN1syoJUETDPIn6AxWCs1w1HRqeOb3a5MvNhe9cs2mbMrXIAdQiTBABYLOpIGmmtUnF4pri2muaXDbyP/iRik/1611rBYM3rroHYL2TBmEd0tlyxpAOhMR09aq/GeULNi932a4xUOWMKJZ2zQF2X0k77mrLlvH5FUVqvErXCpW31IljHrptrVk5OMYm0Bpow1/wMf4Vm5F5XXF4e3ee5eQK7AqhQJeUMSNSucAeAwRJUkb6TXFeTjZxAxdi+6qrA/hyAUzNFsZW8SwSWg5hJgQBU8eClSrZVeRaaMvELYGItu2zt2Y6ZSwJBn1ZQPnVX+Lpy8OueuRR7m4hP2FbfxU4k9rC2lWM9y4sP1UpDgx/iA+9VP4kcYfE8OQtkX9ojFVJO89SBMHXTbzNbjKuzxyzhsmBtRE3mZ216ISgHygmPWsPM8C1bHUsfsP961uF4xUwti26hrdy0TcZZDrndoIjqIHTUaGREYOY74LBQwdU8LgZcwMbjodOleP6j0GX/kPM+u/s+F/ZHv8ApfWQvTTh1/vt/wBDLypwG9cYYvKnYWyVLORqYiFG8gxr8qhud7z3XRshyLpm27xA0iZGi6HrXQODQ3C8MqGZLSAGMvnYsCQIAAMyYqoc45pdgP2VyCh11NsxPpPl5NWyUpqWYaqqil+/3wZcFbyDh4fKVQvmgyNWvAabkyy9NIqJ47iYuvl0g6aRt8h19K17/H3cYe0LffQ+JTJfvFh3SNCD6ma2uYVLNn6Nr6edZrlrMnfv/nZuw2ngpY31/PoisYRcZLsQZhgPPSD86/OLtPzP8K0rd09oFkxMkdJ6aVm4k+vtr9q9jD8OFo8PLXnkTZ0n/hw/6vFf+Ff89d9rlXwL5Mu4S02LvHK2IRclqNVtyWDMfNtDHQb6mB1WqTopSlAK1eKYIX7Nyy0RcRkMiR3gRt19q2qUB8w8T/6V84ZXIAAYEZSCCdxvOlXzljjuHuWWYmA6AMuxDaggfU1XPiDhcuMxdkbB8wEk6uFu9dfzVU+A4g94exq1/mRWumavFMJ2eZBJCOVBO5AMAmtC2ND9qn+O4U5tSJZQ0fbX10q+fAXgFq4+IxNy0r9kyJZY65XhzchZ3hrfeI6mDvVWudFk1wXvFcGNjhmEttJbDqisw0juG2xgEiJPr5+tV7lK2e3uz4WCgeRKkkj/AOgZ9a6TxjDdpYuJJBK6EEDUd4b6RI1npNcrTEMVuL4RmViB6r9RqJivP9WvG1Zt9M9w4Ojcu3lJuqCJUjYHQGdydzIP9Gq3zhj7Pbs7sMlvLbZTBzmS7AAHWAQDPWfKtvlDEtcxJc6K1qdANWVlVpMTv+oqTs8m4RbzXjbLMWLQxJUE6kgfzmtEJ3iSX75KXqMjbJvCqgRRbACADKF2yxpEdIrW45bLYe6F8WUke41H3FboEbV5v2gysp2YEGPI6VoKDj3xLuAWbQfWCPkTcWP0qm8YtNdwqJHhuyPOCrH7f6qvnNi/iYsgKLqdTszW4MA9JKwBHWoDgfD7l4EsotW7fiJEEE+Q3J96lFzktT7MruXEtkFjcKbNpRt/dkK/TX/6mobit8ixZII6hvoCKv8AfwH464uGw1smASzHMMqgSR5d+AszuwJ2qg4vhTG6bIaVQlR0BMEqfmBHzr0sj8sbxJc66+/BXjprVPgsnLXOeGwuCOHvWrjHOxDJlIho82BHWobmvm6zirK2rSuMr5hmAAgKRG5quYnCMi5HBG0A7iotSem9eRK+Ztt+66ZZuAWcjNiWiLQhZ63WBAHyBn5it21aD4aZBKSCNZ3lYj0P2rHzRZuYYJZa2ydmIgwSXOrElSRv5HpWhwPGBkNrXOQZPnrI+cEisOSKpPI/2kep6fJGNziXO+/4sj76GQ22UwTGmslQT56GB1g+VWrkPk1uI4tbdxslkLncgjMVkDKAdZM76x9K6n8KMPaxXCr2EvJK52W4pMSrAMCI1HofNfSofEfDjiOBupc4beW9lMKbhFt0B0If8t1I32PkCQK3RVeK0eXkhTdS+0dhw9lURUUQqgKBvAAganXaslY7BbKucANAzAagNGsek1kqZUKUpQClKUBx342WBbxWGuwf2ltw0E7Wip9h/wAz9apvBOCf/wAy/iwndXFIoYmCtsAqdyQwL3FEAAgiSWAAXq3xQ5IvcQ7K5YdQ9tWXJcJCsGKmQwnKRGuhzabQKlsfyrb/ALJbA21AAtd0LP8AzVPaBtwSTdGbU6k6zJrrZzRzflflq3jb5TEKyhrLZGUkFSrJqNcp0bZgR5a1fPh3yMeGtiGN4Xe27MCEyQLefU94yTn26Rua5x8JMbe/tS2igshRxeB1NsZSZOsqe0VV1HWK73Xa1vg5K0jBj0LWrir4ijAe5BA3rjfBbjZjBVZQTm27pgTXa65jf4UTibkShZmJzq0HUtEnQn2PSsnqcTtJrtGnBkUbT9yyckWVOd1jKIUZdidCxM6nWAPb10tVVbkbh3Yi8C0tmAOumgJBA6Hvb9YHlVpq3FLmEmV5KVU2hSlKsIGlY4TYS4bi2UW4Z74UTrvrXNfivw29avW71i07WL5UYrskLMmRlCuoX8zI7DaDkWeldXpSfhe0Hz2R/BODWcLaFuygUdTuzHUyx3Jkn2nSvnS5ftf2n2LX4Hbrbe5liGB7NzlJhZYE76TOtfTdVvinIXDcRc7S7g7TPOYsJTMSQTmykZ9vzT18zM4yVG3JFyq7OK/FjhSYXEJaUswyZ++BPijSNCNK1fg3yQvEMQ128SLGHKkqMw7RzmIAYERlgMYM6jzmul/GLkU4pPxljMb9pIa2NRctzrAJ0ZZLabgRqYrU/wCHgFcHiEYMrG+WAYESuRFkSNYIj0671CqdNtk1pSkiz8xfD+zihHaMoMSHm7ppMEsGzGNySB5HaqLx34NPZIu4TEM6qJa3cWX31ylIB7pJywPDvrp2ulccp8M7NOXtdnOuU2TBu1qypxN24y52BGwzZSWAIRIzEA7wa6LSlcmfFaXR27dvb7FKUqRAUpSgFKUoBSlKA/Ir9pSgFYcXhVuLDe4I3B8x61mpQEZwjhPYyWuvdY6ZnyiB5QigfWpOlKAUpSgFKUoBSlKA8XrYZSp2IjSo+3wS2Lou5nLAk7gbiCDlAkdY86k6UApSlAKUpQClKUApSlAKUpQClKUApSlAKUpQClKUApSlAKUpQClKUApSlAKUpQClKUApSlAKUpQH/9k=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  <p:pic>
        <p:nvPicPr>
          <p:cNvPr id="8198" name="Picture 6" descr="http://www.geocities.ws/yeshua_ls/crismisionero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1556793"/>
            <a:ext cx="2796812" cy="25202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2922148" y="3861048"/>
            <a:ext cx="622185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b="1" dirty="0">
                <a:solidFill>
                  <a:srgbClr val="FF0000"/>
                </a:solidFill>
              </a:rPr>
              <a:t>Mi deseo y oración es que, «La gracia del Señor Jesucristo, el amor de Dios y la comunión del Espíritu Santo sean con todos vosotros</a:t>
            </a:r>
            <a:r>
              <a:rPr lang="es-CO" sz="2400" b="1" dirty="0" smtClean="0">
                <a:solidFill>
                  <a:srgbClr val="FF0000"/>
                </a:solidFill>
              </a:rPr>
              <a:t>. Amén». </a:t>
            </a:r>
          </a:p>
          <a:p>
            <a:pPr algn="ctr"/>
            <a:r>
              <a:rPr lang="es-CO" sz="2400" b="1" dirty="0" smtClean="0">
                <a:solidFill>
                  <a:srgbClr val="FF0000"/>
                </a:solidFill>
              </a:rPr>
              <a:t>Recuerda que Cristo viene pronto, prepárate y comparta estos mensajes.  </a:t>
            </a:r>
          </a:p>
          <a:p>
            <a:pPr algn="ctr"/>
            <a:r>
              <a:rPr lang="es-CO" sz="2400" b="1" dirty="0" smtClean="0"/>
              <a:t>Si desea obtener este tema en un libro, o cualquier otro tema, escríbeme al correo que aparece al principio..</a:t>
            </a:r>
            <a:endParaRPr lang="es-CO" sz="2400" b="1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3861048"/>
            <a:ext cx="2766573" cy="28123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06460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theme/theme1.xml><?xml version="1.0" encoding="utf-8"?>
<a:theme xmlns:a="http://schemas.openxmlformats.org/drawingml/2006/main" name="Tema de Office">
  <a:themeElements>
    <a:clrScheme name="Ofici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ci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ci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1257</TotalTime>
  <Words>3124</Words>
  <Application>Microsoft Office PowerPoint</Application>
  <PresentationFormat>Presentación en pantalla (4:3)</PresentationFormat>
  <Paragraphs>157</Paragraphs>
  <Slides>40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40</vt:i4>
      </vt:variant>
    </vt:vector>
  </HeadingPairs>
  <TitlesOfParts>
    <vt:vector size="41" baseType="lpstr">
      <vt:lpstr>Tema de Office</vt:lpstr>
      <vt:lpstr>Presentación de PowerPoint</vt:lpstr>
      <vt:lpstr>Presentación de PowerPoint</vt:lpstr>
      <vt:lpstr>¿Qué rangos de autoridad existen en el cielo?</vt:lpstr>
      <vt:lpstr>Presentación de PowerPoint</vt:lpstr>
      <vt:lpstr>Presentación de PowerPoint</vt:lpstr>
      <vt:lpstr>Presentación de PowerPoint</vt:lpstr>
      <vt:lpstr> La Rebelión de los Ángeles </vt:lpstr>
      <vt:lpstr>Presentación de PowerPoint</vt:lpstr>
      <vt:lpstr>Presentación de PowerPoint</vt:lpstr>
      <vt:lpstr>¿Qué sucedió después de que Satanás fue arrojado del cielo?</vt:lpstr>
      <vt:lpstr>¿Qué haría el hombre: seguiría siendo fiel a Dios, o se le uniría a Satanás en su rebelión contra Dios?</vt:lpstr>
      <vt:lpstr>Presentación de PowerPoint</vt:lpstr>
      <vt:lpstr>Presentación de PowerPoint</vt:lpstr>
      <vt:lpstr>¿Porqué surgió el pecado tanto en el cielo como en la tierra?</vt:lpstr>
      <vt:lpstr>Presentación de PowerPoint</vt:lpstr>
      <vt:lpstr>Presentación de PowerPoint</vt:lpstr>
      <vt:lpstr>¿Si eso sucedió en el cielo, que ocasiono la expulsión de Adán del huerto?</vt:lpstr>
      <vt:lpstr>¿Cuál Ley existía en el cielo, que Lucifer cubría con sus alas, y qué Ley contenía la prohibición de Dios a Adán </vt:lpstr>
      <vt:lpstr>Presentación de PowerPoint</vt:lpstr>
      <vt:lpstr>Presentación de PowerPoint</vt:lpstr>
      <vt:lpstr>¿Cuál era el propósito de Dios?</vt:lpstr>
      <vt:lpstr>Presentación de PowerPoint</vt:lpstr>
      <vt:lpstr>El Fracaso de Israel</vt:lpstr>
      <vt:lpstr>Presentación de PowerPoint</vt:lpstr>
      <vt:lpstr>La Obediencia del Hijo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La Biblia presenta Dos Principios en el Mundo</vt:lpstr>
      <vt:lpstr>¿Cuál es el principio básico del mundo?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¿Porqué tenemos que obedecer los Mandamientos de Dios?</vt:lpstr>
      <vt:lpstr>Conclusión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 DISCIPLINA DE DIOS</dc:title>
  <dc:creator>FAMILIA FIERRO CH</dc:creator>
  <cp:lastModifiedBy>FAMILIA FIERRO CH</cp:lastModifiedBy>
  <cp:revision>165</cp:revision>
  <dcterms:created xsi:type="dcterms:W3CDTF">2013-05-02T21:29:30Z</dcterms:created>
  <dcterms:modified xsi:type="dcterms:W3CDTF">2014-08-09T04:55:38Z</dcterms:modified>
</cp:coreProperties>
</file>